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customXml/itemProps14.xml" ContentType="application/vnd.openxmlformats-officedocument.customXmlProperties+xml"/>
  <Override PartName="/customXml/itemProps15.xml" ContentType="application/vnd.openxmlformats-officedocument.customXmlProperties+xml"/>
  <Override PartName="/customXml/itemProps16.xml" ContentType="application/vnd.openxmlformats-officedocument.customXmlProperties+xml"/>
  <Override PartName="/customXml/itemProps17.xml" ContentType="application/vnd.openxmlformats-officedocument.customXmlProperties+xml"/>
  <Override PartName="/customXml/itemProps18.xml" ContentType="application/vnd.openxmlformats-officedocument.customXmlProperties+xml"/>
  <Override PartName="/customXml/itemProps19.xml" ContentType="application/vnd.openxmlformats-officedocument.customXmlProperties+xml"/>
  <Override PartName="/customXml/itemProps20.xml" ContentType="application/vnd.openxmlformats-officedocument.customXmlProperties+xml"/>
  <Override PartName="/customXml/itemProps21.xml" ContentType="application/vnd.openxmlformats-officedocument.customXmlProperties+xml"/>
  <Override PartName="/customXml/itemProps22.xml" ContentType="application/vnd.openxmlformats-officedocument.customXmlProperties+xml"/>
  <Override PartName="/customXml/itemProps23.xml" ContentType="application/vnd.openxmlformats-officedocument.customXmlProperties+xml"/>
  <Override PartName="/customXml/itemProps24.xml" ContentType="application/vnd.openxmlformats-officedocument.customXmlProperties+xml"/>
  <Override PartName="/customXml/itemProps25.xml" ContentType="application/vnd.openxmlformats-officedocument.customXmlProperties+xml"/>
  <Override PartName="/customXml/itemProps26.xml" ContentType="application/vnd.openxmlformats-officedocument.customXmlProperties+xml"/>
  <Override PartName="/customXml/itemProps27.xml" ContentType="application/vnd.openxmlformats-officedocument.customXmlProperties+xml"/>
  <Override PartName="/customXml/itemProps28.xml" ContentType="application/vnd.openxmlformats-officedocument.customXmlProperties+xml"/>
  <Override PartName="/customXml/itemProps29.xml" ContentType="application/vnd.openxmlformats-officedocument.customXmlProperties+xml"/>
  <Override PartName="/customXml/itemProps30.xml" ContentType="application/vnd.openxmlformats-officedocument.customXmlProperties+xml"/>
  <Override PartName="/customXml/itemProps31.xml" ContentType="application/vnd.openxmlformats-officedocument.customXmlProperties+xml"/>
  <Override PartName="/customXml/itemProps32.xml" ContentType="application/vnd.openxmlformats-officedocument.customXmlProperties+xml"/>
  <Override PartName="/customXml/itemProps33.xml" ContentType="application/vnd.openxmlformats-officedocument.customXmlProperties+xml"/>
  <Override PartName="/customXml/itemProps34.xml" ContentType="application/vnd.openxmlformats-officedocument.customXmlProperties+xml"/>
  <Override PartName="/customXml/itemProps35.xml" ContentType="application/vnd.openxmlformats-officedocument.customXmlProperties+xml"/>
  <Override PartName="/customXml/itemProps36.xml" ContentType="application/vnd.openxmlformats-officedocument.customXmlProperties+xml"/>
  <Override PartName="/customXml/itemProps37.xml" ContentType="application/vnd.openxmlformats-officedocument.customXmlProperties+xml"/>
  <Override PartName="/customXml/itemProps38.xml" ContentType="application/vnd.openxmlformats-officedocument.customXmlProperties+xml"/>
  <Override PartName="/customXml/itemProps39.xml" ContentType="application/vnd.openxmlformats-officedocument.customXmlProperties+xml"/>
  <Override PartName="/customXml/itemProps40.xml" ContentType="application/vnd.openxmlformats-officedocument.customXmlProperties+xml"/>
  <Override PartName="/customXml/itemProps41.xml" ContentType="application/vnd.openxmlformats-officedocument.customXmlProperties+xml"/>
  <Override PartName="/customXml/itemProps42.xml" ContentType="application/vnd.openxmlformats-officedocument.customXmlProperties+xml"/>
  <Override PartName="/customXml/itemProps43.xml" ContentType="application/vnd.openxmlformats-officedocument.customXmlProperties+xml"/>
  <Override PartName="/customXml/itemProps44.xml" ContentType="application/vnd.openxmlformats-officedocument.customXmlProperties+xml"/>
  <Override PartName="/customXml/itemProps45.xml" ContentType="application/vnd.openxmlformats-officedocument.customXmlProperties+xml"/>
  <Override PartName="/customXml/itemProps46.xml" ContentType="application/vnd.openxmlformats-officedocument.customXmlProperties+xml"/>
  <Override PartName="/customXml/itemProps47.xml" ContentType="application/vnd.openxmlformats-officedocument.customXmlProperties+xml"/>
  <Override PartName="/customXml/itemProps48.xml" ContentType="application/vnd.openxmlformats-officedocument.customXmlProperties+xml"/>
  <Override PartName="/customXml/itemProps49.xml" ContentType="application/vnd.openxmlformats-officedocument.customXmlProperties+xml"/>
  <Override PartName="/customXml/itemProps50.xml" ContentType="application/vnd.openxmlformats-officedocument.customXmlProperties+xml"/>
  <Override PartName="/customXml/itemProps51.xml" ContentType="application/vnd.openxmlformats-officedocument.customXmlProperties+xml"/>
  <Override PartName="/customXml/itemProps52.xml" ContentType="application/vnd.openxmlformats-officedocument.customXmlProperties+xml"/>
  <Override PartName="/customXml/itemProps53.xml" ContentType="application/vnd.openxmlformats-officedocument.customXmlProperties+xml"/>
  <Override PartName="/customXml/itemProps54.xml" ContentType="application/vnd.openxmlformats-officedocument.customXmlProperties+xml"/>
  <Override PartName="/customXml/itemProps55.xml" ContentType="application/vnd.openxmlformats-officedocument.customXmlProperties+xml"/>
  <Override PartName="/customXml/itemProps56.xml" ContentType="application/vnd.openxmlformats-officedocument.customXmlProperties+xml"/>
  <Override PartName="/customXml/itemProps57.xml" ContentType="application/vnd.openxmlformats-officedocument.customXmlProperties+xml"/>
  <Override PartName="/customXml/itemProps58.xml" ContentType="application/vnd.openxmlformats-officedocument.customXmlProperties+xml"/>
  <Override PartName="/customXml/itemProps59.xml" ContentType="application/vnd.openxmlformats-officedocument.customXmlProperties+xml"/>
  <Override PartName="/customXml/itemProps60.xml" ContentType="application/vnd.openxmlformats-officedocument.customXmlProperties+xml"/>
  <Override PartName="/customXml/itemProps61.xml" ContentType="application/vnd.openxmlformats-officedocument.customXmlProperties+xml"/>
  <Override PartName="/customXml/itemProps62.xml" ContentType="application/vnd.openxmlformats-officedocument.customXmlProperties+xml"/>
  <Override PartName="/customXml/itemProps63.xml" ContentType="application/vnd.openxmlformats-officedocument.customXmlProperties+xml"/>
  <Override PartName="/customXml/itemProps64.xml" ContentType="application/vnd.openxmlformats-officedocument.customXmlProperties+xml"/>
  <Override PartName="/customXml/itemProps65.xml" ContentType="application/vnd.openxmlformats-officedocument.customXmlProperties+xml"/>
  <Override PartName="/customXml/itemProps66.xml" ContentType="application/vnd.openxmlformats-officedocument.customXmlProperties+xml"/>
  <Override PartName="/customXml/itemProps67.xml" ContentType="application/vnd.openxmlformats-officedocument.customXmlProperties+xml"/>
  <Override PartName="/customXml/itemProps68.xml" ContentType="application/vnd.openxmlformats-officedocument.customXmlProperties+xml"/>
  <Override PartName="/customXml/itemProps69.xml" ContentType="application/vnd.openxmlformats-officedocument.customXmlProperties+xml"/>
  <Override PartName="/customXml/itemProps70.xml" ContentType="application/vnd.openxmlformats-officedocument.customXmlProperties+xml"/>
  <Override PartName="/customXml/itemProps71.xml" ContentType="application/vnd.openxmlformats-officedocument.customXmlProperties+xml"/>
  <Override PartName="/customXml/itemProps72.xml" ContentType="application/vnd.openxmlformats-officedocument.customXmlProperties+xml"/>
  <Override PartName="/customXml/itemProps73.xml" ContentType="application/vnd.openxmlformats-officedocument.customXmlProperties+xml"/>
  <Override PartName="/customXml/itemProps74.xml" ContentType="application/vnd.openxmlformats-officedocument.customXmlProperties+xml"/>
  <Override PartName="/customXml/itemProps75.xml" ContentType="application/vnd.openxmlformats-officedocument.customXmlProperties+xml"/>
  <Override PartName="/customXml/itemProps76.xml" ContentType="application/vnd.openxmlformats-officedocument.customXmlProperties+xml"/>
  <Override PartName="/customXml/itemProps77.xml" ContentType="application/vnd.openxmlformats-officedocument.customXmlProperties+xml"/>
  <Override PartName="/customXml/itemProps78.xml" ContentType="application/vnd.openxmlformats-officedocument.customXmlProperties+xml"/>
  <Override PartName="/customXml/itemProps79.xml" ContentType="application/vnd.openxmlformats-officedocument.customXmlProperties+xml"/>
  <Override PartName="/customXml/itemProps80.xml" ContentType="application/vnd.openxmlformats-officedocument.customXmlProperties+xml"/>
  <Override PartName="/customXml/itemProps81.xml" ContentType="application/vnd.openxmlformats-officedocument.customXmlProperties+xml"/>
  <Override PartName="/customXml/itemProps82.xml" ContentType="application/vnd.openxmlformats-officedocument.customXmlProperties+xml"/>
  <Override PartName="/customXml/itemProps83.xml" ContentType="application/vnd.openxmlformats-officedocument.customXmlProperties+xml"/>
  <Override PartName="/customXml/itemProps84.xml" ContentType="application/vnd.openxmlformats-officedocument.customXmlProperties+xml"/>
  <Override PartName="/customXml/itemProps85.xml" ContentType="application/vnd.openxmlformats-officedocument.customXmlProperties+xml"/>
  <Override PartName="/customXml/itemProps86.xml" ContentType="application/vnd.openxmlformats-officedocument.customXmlProperties+xml"/>
  <Override PartName="/customXml/itemProps87.xml" ContentType="application/vnd.openxmlformats-officedocument.customXmlProperties+xml"/>
  <Override PartName="/customXml/itemProps88.xml" ContentType="application/vnd.openxmlformats-officedocument.customXmlProperties+xml"/>
  <Override PartName="/customXml/itemProps89.xml" ContentType="application/vnd.openxmlformats-officedocument.customXmlProperties+xml"/>
  <Override PartName="/customXml/itemProps90.xml" ContentType="application/vnd.openxmlformats-officedocument.customXmlProperties+xml"/>
  <Override PartName="/customXml/itemProps91.xml" ContentType="application/vnd.openxmlformats-officedocument.customXmlProperties+xml"/>
  <Override PartName="/customXml/itemProps92.xml" ContentType="application/vnd.openxmlformats-officedocument.customXmlProperties+xml"/>
  <Override PartName="/customXml/itemProps93.xml" ContentType="application/vnd.openxmlformats-officedocument.customXmlProperties+xml"/>
  <Override PartName="/customXml/itemProps94.xml" ContentType="application/vnd.openxmlformats-officedocument.customXmlProperties+xml"/>
  <Override PartName="/customXml/itemProps95.xml" ContentType="application/vnd.openxmlformats-officedocument.customXmlProperties+xml"/>
  <Override PartName="/customXml/itemProps96.xml" ContentType="application/vnd.openxmlformats-officedocument.customXmlProperties+xml"/>
  <Override PartName="/customXml/itemProps97.xml" ContentType="application/vnd.openxmlformats-officedocument.customXmlProperties+xml"/>
  <Override PartName="/customXml/itemProps98.xml" ContentType="application/vnd.openxmlformats-officedocument.customXmlProperties+xml"/>
  <Override PartName="/customXml/itemProps99.xml" ContentType="application/vnd.openxmlformats-officedocument.customXmlProperties+xml"/>
  <Override PartName="/customXml/itemProps100.xml" ContentType="application/vnd.openxmlformats-officedocument.customXmlProperties+xml"/>
  <Override PartName="/customXml/itemProps101.xml" ContentType="application/vnd.openxmlformats-officedocument.customXmlProperties+xml"/>
  <Override PartName="/customXml/itemProps102.xml" ContentType="application/vnd.openxmlformats-officedocument.customXmlProperties+xml"/>
  <Override PartName="/customXml/itemProps103.xml" ContentType="application/vnd.openxmlformats-officedocument.customXmlProperties+xml"/>
  <Override PartName="/customXml/itemProps104.xml" ContentType="application/vnd.openxmlformats-officedocument.customXmlProperties+xml"/>
  <Override PartName="/customXml/itemProps10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media/image21.jpg" ContentType="image/jpg"/>
  <Override PartName="/ppt/media/image22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7.jpg" ContentType="image/jpg"/>
  <Override PartName="/ppt/media/image29.jpg" ContentType="image/jpg"/>
  <Override PartName="/ppt/media/image50.jpg" ContentType="image/jpg"/>
  <Override PartName="/ppt/media/image61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75.jpg" ContentType="image/jpg"/>
  <Override PartName="/ppt/media/image77.jpg" ContentType="image/jpg"/>
  <Override PartName="/ppt/media/image80.jpg" ContentType="image/jpg"/>
  <Override PartName="/ppt/media/image84.jpg" ContentType="image/jpg"/>
  <Override PartName="/ppt/media/image88.jpg" ContentType="image/jpg"/>
  <Override PartName="/ppt/media/image98.jpg" ContentType="image/jpg"/>
  <Override PartName="/ppt/media/image99.jpg" ContentType="image/jpg"/>
  <Override PartName="/ppt/media/image108.jpg" ContentType="image/jpg"/>
  <Override PartName="/ppt/media/image144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06"/>
  </p:sldMasterIdLst>
  <p:sldIdLst>
    <p:sldId id="256" r:id="rId107"/>
    <p:sldId id="263" r:id="rId108"/>
    <p:sldId id="257" r:id="rId109"/>
    <p:sldId id="264" r:id="rId110"/>
    <p:sldId id="266" r:id="rId111"/>
    <p:sldId id="259" r:id="rId112"/>
    <p:sldId id="330" r:id="rId113"/>
    <p:sldId id="267" r:id="rId114"/>
    <p:sldId id="346" r:id="rId115"/>
    <p:sldId id="339" r:id="rId116"/>
    <p:sldId id="352" r:id="rId117"/>
    <p:sldId id="348" r:id="rId118"/>
    <p:sldId id="347" r:id="rId119"/>
    <p:sldId id="351" r:id="rId120"/>
    <p:sldId id="353" r:id="rId121"/>
    <p:sldId id="354" r:id="rId122"/>
    <p:sldId id="355" r:id="rId123"/>
    <p:sldId id="356" r:id="rId124"/>
    <p:sldId id="357" r:id="rId125"/>
    <p:sldId id="358" r:id="rId126"/>
    <p:sldId id="359" r:id="rId127"/>
    <p:sldId id="362" r:id="rId128"/>
    <p:sldId id="361" r:id="rId129"/>
    <p:sldId id="360" r:id="rId130"/>
    <p:sldId id="342" r:id="rId131"/>
    <p:sldId id="335" r:id="rId132"/>
    <p:sldId id="340" r:id="rId133"/>
    <p:sldId id="350" r:id="rId134"/>
    <p:sldId id="343" r:id="rId135"/>
    <p:sldId id="344" r:id="rId136"/>
    <p:sldId id="345" r:id="rId137"/>
    <p:sldId id="365" r:id="rId138"/>
    <p:sldId id="375" r:id="rId139"/>
    <p:sldId id="399" r:id="rId140"/>
    <p:sldId id="398" r:id="rId141"/>
    <p:sldId id="402" r:id="rId142"/>
    <p:sldId id="364" r:id="rId143"/>
    <p:sldId id="363" r:id="rId144"/>
    <p:sldId id="336" r:id="rId145"/>
    <p:sldId id="400" r:id="rId146"/>
    <p:sldId id="381" r:id="rId147"/>
    <p:sldId id="401" r:id="rId148"/>
    <p:sldId id="385" r:id="rId149"/>
    <p:sldId id="386" r:id="rId150"/>
    <p:sldId id="387" r:id="rId151"/>
    <p:sldId id="388" r:id="rId152"/>
    <p:sldId id="389" r:id="rId153"/>
    <p:sldId id="390" r:id="rId154"/>
    <p:sldId id="384" r:id="rId155"/>
    <p:sldId id="403" r:id="rId156"/>
    <p:sldId id="405" r:id="rId157"/>
    <p:sldId id="408" r:id="rId158"/>
    <p:sldId id="406" r:id="rId159"/>
    <p:sldId id="407" r:id="rId160"/>
    <p:sldId id="409" r:id="rId161"/>
    <p:sldId id="410" r:id="rId162"/>
    <p:sldId id="394" r:id="rId163"/>
    <p:sldId id="333" r:id="rId164"/>
    <p:sldId id="376" r:id="rId165"/>
    <p:sldId id="378" r:id="rId166"/>
    <p:sldId id="377" r:id="rId167"/>
    <p:sldId id="331" r:id="rId168"/>
    <p:sldId id="380" r:id="rId169"/>
    <p:sldId id="366" r:id="rId170"/>
    <p:sldId id="367" r:id="rId171"/>
    <p:sldId id="379" r:id="rId172"/>
    <p:sldId id="368" r:id="rId173"/>
    <p:sldId id="411" r:id="rId174"/>
    <p:sldId id="260" r:id="rId175"/>
    <p:sldId id="341" r:id="rId176"/>
    <p:sldId id="369" r:id="rId177"/>
    <p:sldId id="414" r:id="rId178"/>
    <p:sldId id="412" r:id="rId179"/>
    <p:sldId id="413" r:id="rId180"/>
    <p:sldId id="415" r:id="rId181"/>
    <p:sldId id="383" r:id="rId182"/>
    <p:sldId id="418" r:id="rId183"/>
    <p:sldId id="391" r:id="rId184"/>
    <p:sldId id="416" r:id="rId185"/>
    <p:sldId id="395" r:id="rId186"/>
    <p:sldId id="417" r:id="rId187"/>
    <p:sldId id="396" r:id="rId188"/>
    <p:sldId id="397" r:id="rId189"/>
    <p:sldId id="370" r:id="rId190"/>
    <p:sldId id="372" r:id="rId191"/>
    <p:sldId id="419" r:id="rId192"/>
    <p:sldId id="420" r:id="rId193"/>
    <p:sldId id="371" r:id="rId194"/>
    <p:sldId id="421" r:id="rId195"/>
    <p:sldId id="374" r:id="rId196"/>
    <p:sldId id="373" r:id="rId197"/>
    <p:sldId id="261" r:id="rId198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7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F3F37A-23D5-4CDE-9D76-544D7521A596}" v="250" dt="2024-05-30T21:01:37.3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53" d="100"/>
          <a:sy n="53" d="100"/>
        </p:scale>
        <p:origin x="71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.xml"/><Relationship Id="rId21" Type="http://schemas.openxmlformats.org/officeDocument/2006/relationships/customXml" Target="../customXml/item21.xml"/><Relationship Id="rId42" Type="http://schemas.openxmlformats.org/officeDocument/2006/relationships/customXml" Target="../customXml/item42.xml"/><Relationship Id="rId63" Type="http://schemas.openxmlformats.org/officeDocument/2006/relationships/customXml" Target="../customXml/item63.xml"/><Relationship Id="rId84" Type="http://schemas.openxmlformats.org/officeDocument/2006/relationships/customXml" Target="../customXml/item84.xml"/><Relationship Id="rId138" Type="http://schemas.openxmlformats.org/officeDocument/2006/relationships/slide" Target="slides/slide32.xml"/><Relationship Id="rId159" Type="http://schemas.openxmlformats.org/officeDocument/2006/relationships/slide" Target="slides/slide53.xml"/><Relationship Id="rId170" Type="http://schemas.openxmlformats.org/officeDocument/2006/relationships/slide" Target="slides/slide64.xml"/><Relationship Id="rId191" Type="http://schemas.openxmlformats.org/officeDocument/2006/relationships/slide" Target="slides/slide85.xml"/><Relationship Id="rId107" Type="http://schemas.openxmlformats.org/officeDocument/2006/relationships/slide" Target="slides/slide1.xml"/><Relationship Id="rId11" Type="http://schemas.openxmlformats.org/officeDocument/2006/relationships/customXml" Target="../customXml/item11.xml"/><Relationship Id="rId32" Type="http://schemas.openxmlformats.org/officeDocument/2006/relationships/customXml" Target="../customXml/item32.xml"/><Relationship Id="rId53" Type="http://schemas.openxmlformats.org/officeDocument/2006/relationships/customXml" Target="../customXml/item53.xml"/><Relationship Id="rId74" Type="http://schemas.openxmlformats.org/officeDocument/2006/relationships/customXml" Target="../customXml/item74.xml"/><Relationship Id="rId128" Type="http://schemas.openxmlformats.org/officeDocument/2006/relationships/slide" Target="slides/slide22.xml"/><Relationship Id="rId149" Type="http://schemas.openxmlformats.org/officeDocument/2006/relationships/slide" Target="slides/slide43.xml"/><Relationship Id="rId5" Type="http://schemas.openxmlformats.org/officeDocument/2006/relationships/customXml" Target="../customXml/item5.xml"/><Relationship Id="rId95" Type="http://schemas.openxmlformats.org/officeDocument/2006/relationships/customXml" Target="../customXml/item95.xml"/><Relationship Id="rId160" Type="http://schemas.openxmlformats.org/officeDocument/2006/relationships/slide" Target="slides/slide54.xml"/><Relationship Id="rId181" Type="http://schemas.openxmlformats.org/officeDocument/2006/relationships/slide" Target="slides/slide75.xml"/><Relationship Id="rId22" Type="http://schemas.openxmlformats.org/officeDocument/2006/relationships/customXml" Target="../customXml/item22.xml"/><Relationship Id="rId43" Type="http://schemas.openxmlformats.org/officeDocument/2006/relationships/customXml" Target="../customXml/item43.xml"/><Relationship Id="rId64" Type="http://schemas.openxmlformats.org/officeDocument/2006/relationships/customXml" Target="../customXml/item64.xml"/><Relationship Id="rId118" Type="http://schemas.openxmlformats.org/officeDocument/2006/relationships/slide" Target="slides/slide12.xml"/><Relationship Id="rId139" Type="http://schemas.openxmlformats.org/officeDocument/2006/relationships/slide" Target="slides/slide33.xml"/><Relationship Id="rId85" Type="http://schemas.openxmlformats.org/officeDocument/2006/relationships/customXml" Target="../customXml/item85.xml"/><Relationship Id="rId150" Type="http://schemas.openxmlformats.org/officeDocument/2006/relationships/slide" Target="slides/slide44.xml"/><Relationship Id="rId171" Type="http://schemas.openxmlformats.org/officeDocument/2006/relationships/slide" Target="slides/slide65.xml"/><Relationship Id="rId192" Type="http://schemas.openxmlformats.org/officeDocument/2006/relationships/slide" Target="slides/slide86.xml"/><Relationship Id="rId12" Type="http://schemas.openxmlformats.org/officeDocument/2006/relationships/customXml" Target="../customXml/item12.xml"/><Relationship Id="rId33" Type="http://schemas.openxmlformats.org/officeDocument/2006/relationships/customXml" Target="../customXml/item33.xml"/><Relationship Id="rId108" Type="http://schemas.openxmlformats.org/officeDocument/2006/relationships/slide" Target="slides/slide2.xml"/><Relationship Id="rId129" Type="http://schemas.openxmlformats.org/officeDocument/2006/relationships/slide" Target="slides/slide23.xml"/><Relationship Id="rId54" Type="http://schemas.openxmlformats.org/officeDocument/2006/relationships/customXml" Target="../customXml/item54.xml"/><Relationship Id="rId75" Type="http://schemas.openxmlformats.org/officeDocument/2006/relationships/customXml" Target="../customXml/item75.xml"/><Relationship Id="rId96" Type="http://schemas.openxmlformats.org/officeDocument/2006/relationships/customXml" Target="../customXml/item96.xml"/><Relationship Id="rId140" Type="http://schemas.openxmlformats.org/officeDocument/2006/relationships/slide" Target="slides/slide34.xml"/><Relationship Id="rId161" Type="http://schemas.openxmlformats.org/officeDocument/2006/relationships/slide" Target="slides/slide55.xml"/><Relationship Id="rId182" Type="http://schemas.openxmlformats.org/officeDocument/2006/relationships/slide" Target="slides/slide76.xml"/><Relationship Id="rId6" Type="http://schemas.openxmlformats.org/officeDocument/2006/relationships/customXml" Target="../customXml/item6.xml"/><Relationship Id="rId23" Type="http://schemas.openxmlformats.org/officeDocument/2006/relationships/customXml" Target="../customXml/item23.xml"/><Relationship Id="rId119" Type="http://schemas.openxmlformats.org/officeDocument/2006/relationships/slide" Target="slides/slide13.xml"/><Relationship Id="rId44" Type="http://schemas.openxmlformats.org/officeDocument/2006/relationships/customXml" Target="../customXml/item44.xml"/><Relationship Id="rId65" Type="http://schemas.openxmlformats.org/officeDocument/2006/relationships/customXml" Target="../customXml/item65.xml"/><Relationship Id="rId86" Type="http://schemas.openxmlformats.org/officeDocument/2006/relationships/customXml" Target="../customXml/item86.xml"/><Relationship Id="rId130" Type="http://schemas.openxmlformats.org/officeDocument/2006/relationships/slide" Target="slides/slide24.xml"/><Relationship Id="rId151" Type="http://schemas.openxmlformats.org/officeDocument/2006/relationships/slide" Target="slides/slide45.xml"/><Relationship Id="rId172" Type="http://schemas.openxmlformats.org/officeDocument/2006/relationships/slide" Target="slides/slide66.xml"/><Relationship Id="rId193" Type="http://schemas.openxmlformats.org/officeDocument/2006/relationships/slide" Target="slides/slide87.xml"/><Relationship Id="rId13" Type="http://schemas.openxmlformats.org/officeDocument/2006/relationships/customXml" Target="../customXml/item13.xml"/><Relationship Id="rId109" Type="http://schemas.openxmlformats.org/officeDocument/2006/relationships/slide" Target="slides/slide3.xml"/><Relationship Id="rId34" Type="http://schemas.openxmlformats.org/officeDocument/2006/relationships/customXml" Target="../customXml/item34.xml"/><Relationship Id="rId55" Type="http://schemas.openxmlformats.org/officeDocument/2006/relationships/customXml" Target="../customXml/item55.xml"/><Relationship Id="rId76" Type="http://schemas.openxmlformats.org/officeDocument/2006/relationships/customXml" Target="../customXml/item76.xml"/><Relationship Id="rId97" Type="http://schemas.openxmlformats.org/officeDocument/2006/relationships/customXml" Target="../customXml/item97.xml"/><Relationship Id="rId120" Type="http://schemas.openxmlformats.org/officeDocument/2006/relationships/slide" Target="slides/slide14.xml"/><Relationship Id="rId141" Type="http://schemas.openxmlformats.org/officeDocument/2006/relationships/slide" Target="slides/slide35.xml"/><Relationship Id="rId7" Type="http://schemas.openxmlformats.org/officeDocument/2006/relationships/customXml" Target="../customXml/item7.xml"/><Relationship Id="rId162" Type="http://schemas.openxmlformats.org/officeDocument/2006/relationships/slide" Target="slides/slide56.xml"/><Relationship Id="rId183" Type="http://schemas.openxmlformats.org/officeDocument/2006/relationships/slide" Target="slides/slide77.xml"/><Relationship Id="rId2" Type="http://schemas.openxmlformats.org/officeDocument/2006/relationships/customXml" Target="../customXml/item2.xml"/><Relationship Id="rId29" Type="http://schemas.openxmlformats.org/officeDocument/2006/relationships/customXml" Target="../customXml/item29.xml"/><Relationship Id="rId24" Type="http://schemas.openxmlformats.org/officeDocument/2006/relationships/customXml" Target="../customXml/item24.xml"/><Relationship Id="rId40" Type="http://schemas.openxmlformats.org/officeDocument/2006/relationships/customXml" Target="../customXml/item40.xml"/><Relationship Id="rId45" Type="http://schemas.openxmlformats.org/officeDocument/2006/relationships/customXml" Target="../customXml/item45.xml"/><Relationship Id="rId66" Type="http://schemas.openxmlformats.org/officeDocument/2006/relationships/customXml" Target="../customXml/item66.xml"/><Relationship Id="rId87" Type="http://schemas.openxmlformats.org/officeDocument/2006/relationships/customXml" Target="../customXml/item87.xml"/><Relationship Id="rId110" Type="http://schemas.openxmlformats.org/officeDocument/2006/relationships/slide" Target="slides/slide4.xml"/><Relationship Id="rId115" Type="http://schemas.openxmlformats.org/officeDocument/2006/relationships/slide" Target="slides/slide9.xml"/><Relationship Id="rId131" Type="http://schemas.openxmlformats.org/officeDocument/2006/relationships/slide" Target="slides/slide25.xml"/><Relationship Id="rId136" Type="http://schemas.openxmlformats.org/officeDocument/2006/relationships/slide" Target="slides/slide30.xml"/><Relationship Id="rId157" Type="http://schemas.openxmlformats.org/officeDocument/2006/relationships/slide" Target="slides/slide51.xml"/><Relationship Id="rId178" Type="http://schemas.openxmlformats.org/officeDocument/2006/relationships/slide" Target="slides/slide72.xml"/><Relationship Id="rId61" Type="http://schemas.openxmlformats.org/officeDocument/2006/relationships/customXml" Target="../customXml/item61.xml"/><Relationship Id="rId82" Type="http://schemas.openxmlformats.org/officeDocument/2006/relationships/customXml" Target="../customXml/item82.xml"/><Relationship Id="rId152" Type="http://schemas.openxmlformats.org/officeDocument/2006/relationships/slide" Target="slides/slide46.xml"/><Relationship Id="rId173" Type="http://schemas.openxmlformats.org/officeDocument/2006/relationships/slide" Target="slides/slide67.xml"/><Relationship Id="rId194" Type="http://schemas.openxmlformats.org/officeDocument/2006/relationships/slide" Target="slides/slide88.xml"/><Relationship Id="rId199" Type="http://schemas.openxmlformats.org/officeDocument/2006/relationships/presProps" Target="presProps.xml"/><Relationship Id="rId203" Type="http://schemas.microsoft.com/office/2016/11/relationships/changesInfo" Target="changesInfos/changesInfo1.xml"/><Relationship Id="rId19" Type="http://schemas.openxmlformats.org/officeDocument/2006/relationships/customXml" Target="../customXml/item19.xml"/><Relationship Id="rId14" Type="http://schemas.openxmlformats.org/officeDocument/2006/relationships/customXml" Target="../customXml/item14.xml"/><Relationship Id="rId30" Type="http://schemas.openxmlformats.org/officeDocument/2006/relationships/customXml" Target="../customXml/item30.xml"/><Relationship Id="rId35" Type="http://schemas.openxmlformats.org/officeDocument/2006/relationships/customXml" Target="../customXml/item35.xml"/><Relationship Id="rId56" Type="http://schemas.openxmlformats.org/officeDocument/2006/relationships/customXml" Target="../customXml/item56.xml"/><Relationship Id="rId77" Type="http://schemas.openxmlformats.org/officeDocument/2006/relationships/customXml" Target="../customXml/item77.xml"/><Relationship Id="rId100" Type="http://schemas.openxmlformats.org/officeDocument/2006/relationships/customXml" Target="../customXml/item100.xml"/><Relationship Id="rId105" Type="http://schemas.openxmlformats.org/officeDocument/2006/relationships/customXml" Target="../customXml/item105.xml"/><Relationship Id="rId126" Type="http://schemas.openxmlformats.org/officeDocument/2006/relationships/slide" Target="slides/slide20.xml"/><Relationship Id="rId147" Type="http://schemas.openxmlformats.org/officeDocument/2006/relationships/slide" Target="slides/slide41.xml"/><Relationship Id="rId168" Type="http://schemas.openxmlformats.org/officeDocument/2006/relationships/slide" Target="slides/slide62.xml"/><Relationship Id="rId8" Type="http://schemas.openxmlformats.org/officeDocument/2006/relationships/customXml" Target="../customXml/item8.xml"/><Relationship Id="rId51" Type="http://schemas.openxmlformats.org/officeDocument/2006/relationships/customXml" Target="../customXml/item51.xml"/><Relationship Id="rId72" Type="http://schemas.openxmlformats.org/officeDocument/2006/relationships/customXml" Target="../customXml/item72.xml"/><Relationship Id="rId93" Type="http://schemas.openxmlformats.org/officeDocument/2006/relationships/customXml" Target="../customXml/item93.xml"/><Relationship Id="rId98" Type="http://schemas.openxmlformats.org/officeDocument/2006/relationships/customXml" Target="../customXml/item98.xml"/><Relationship Id="rId121" Type="http://schemas.openxmlformats.org/officeDocument/2006/relationships/slide" Target="slides/slide15.xml"/><Relationship Id="rId142" Type="http://schemas.openxmlformats.org/officeDocument/2006/relationships/slide" Target="slides/slide36.xml"/><Relationship Id="rId163" Type="http://schemas.openxmlformats.org/officeDocument/2006/relationships/slide" Target="slides/slide57.xml"/><Relationship Id="rId184" Type="http://schemas.openxmlformats.org/officeDocument/2006/relationships/slide" Target="slides/slide78.xml"/><Relationship Id="rId189" Type="http://schemas.openxmlformats.org/officeDocument/2006/relationships/slide" Target="slides/slide83.xml"/><Relationship Id="rId3" Type="http://schemas.openxmlformats.org/officeDocument/2006/relationships/customXml" Target="../customXml/item3.xml"/><Relationship Id="rId25" Type="http://schemas.openxmlformats.org/officeDocument/2006/relationships/customXml" Target="../customXml/item25.xml"/><Relationship Id="rId46" Type="http://schemas.openxmlformats.org/officeDocument/2006/relationships/customXml" Target="../customXml/item46.xml"/><Relationship Id="rId67" Type="http://schemas.openxmlformats.org/officeDocument/2006/relationships/customXml" Target="../customXml/item67.xml"/><Relationship Id="rId116" Type="http://schemas.openxmlformats.org/officeDocument/2006/relationships/slide" Target="slides/slide10.xml"/><Relationship Id="rId137" Type="http://schemas.openxmlformats.org/officeDocument/2006/relationships/slide" Target="slides/slide31.xml"/><Relationship Id="rId158" Type="http://schemas.openxmlformats.org/officeDocument/2006/relationships/slide" Target="slides/slide52.xml"/><Relationship Id="rId20" Type="http://schemas.openxmlformats.org/officeDocument/2006/relationships/customXml" Target="../customXml/item20.xml"/><Relationship Id="rId41" Type="http://schemas.openxmlformats.org/officeDocument/2006/relationships/customXml" Target="../customXml/item41.xml"/><Relationship Id="rId62" Type="http://schemas.openxmlformats.org/officeDocument/2006/relationships/customXml" Target="../customXml/item62.xml"/><Relationship Id="rId83" Type="http://schemas.openxmlformats.org/officeDocument/2006/relationships/customXml" Target="../customXml/item83.xml"/><Relationship Id="rId88" Type="http://schemas.openxmlformats.org/officeDocument/2006/relationships/customXml" Target="../customXml/item88.xml"/><Relationship Id="rId111" Type="http://schemas.openxmlformats.org/officeDocument/2006/relationships/slide" Target="slides/slide5.xml"/><Relationship Id="rId132" Type="http://schemas.openxmlformats.org/officeDocument/2006/relationships/slide" Target="slides/slide26.xml"/><Relationship Id="rId153" Type="http://schemas.openxmlformats.org/officeDocument/2006/relationships/slide" Target="slides/slide47.xml"/><Relationship Id="rId174" Type="http://schemas.openxmlformats.org/officeDocument/2006/relationships/slide" Target="slides/slide68.xml"/><Relationship Id="rId179" Type="http://schemas.openxmlformats.org/officeDocument/2006/relationships/slide" Target="slides/slide73.xml"/><Relationship Id="rId195" Type="http://schemas.openxmlformats.org/officeDocument/2006/relationships/slide" Target="slides/slide89.xml"/><Relationship Id="rId190" Type="http://schemas.openxmlformats.org/officeDocument/2006/relationships/slide" Target="slides/slide84.xml"/><Relationship Id="rId204" Type="http://schemas.microsoft.com/office/2015/10/relationships/revisionInfo" Target="revisionInfo.xml"/><Relationship Id="rId15" Type="http://schemas.openxmlformats.org/officeDocument/2006/relationships/customXml" Target="../customXml/item15.xml"/><Relationship Id="rId36" Type="http://schemas.openxmlformats.org/officeDocument/2006/relationships/customXml" Target="../customXml/item36.xml"/><Relationship Id="rId57" Type="http://schemas.openxmlformats.org/officeDocument/2006/relationships/customXml" Target="../customXml/item57.xml"/><Relationship Id="rId106" Type="http://schemas.openxmlformats.org/officeDocument/2006/relationships/slideMaster" Target="slideMasters/slideMaster1.xml"/><Relationship Id="rId127" Type="http://schemas.openxmlformats.org/officeDocument/2006/relationships/slide" Target="slides/slide21.xml"/><Relationship Id="rId10" Type="http://schemas.openxmlformats.org/officeDocument/2006/relationships/customXml" Target="../customXml/item10.xml"/><Relationship Id="rId31" Type="http://schemas.openxmlformats.org/officeDocument/2006/relationships/customXml" Target="../customXml/item31.xml"/><Relationship Id="rId52" Type="http://schemas.openxmlformats.org/officeDocument/2006/relationships/customXml" Target="../customXml/item52.xml"/><Relationship Id="rId73" Type="http://schemas.openxmlformats.org/officeDocument/2006/relationships/customXml" Target="../customXml/item73.xml"/><Relationship Id="rId78" Type="http://schemas.openxmlformats.org/officeDocument/2006/relationships/customXml" Target="../customXml/item78.xml"/><Relationship Id="rId94" Type="http://schemas.openxmlformats.org/officeDocument/2006/relationships/customXml" Target="../customXml/item94.xml"/><Relationship Id="rId99" Type="http://schemas.openxmlformats.org/officeDocument/2006/relationships/customXml" Target="../customXml/item99.xml"/><Relationship Id="rId101" Type="http://schemas.openxmlformats.org/officeDocument/2006/relationships/customXml" Target="../customXml/item101.xml"/><Relationship Id="rId122" Type="http://schemas.openxmlformats.org/officeDocument/2006/relationships/slide" Target="slides/slide16.xml"/><Relationship Id="rId143" Type="http://schemas.openxmlformats.org/officeDocument/2006/relationships/slide" Target="slides/slide37.xml"/><Relationship Id="rId148" Type="http://schemas.openxmlformats.org/officeDocument/2006/relationships/slide" Target="slides/slide42.xml"/><Relationship Id="rId164" Type="http://schemas.openxmlformats.org/officeDocument/2006/relationships/slide" Target="slides/slide58.xml"/><Relationship Id="rId169" Type="http://schemas.openxmlformats.org/officeDocument/2006/relationships/slide" Target="slides/slide63.xml"/><Relationship Id="rId185" Type="http://schemas.openxmlformats.org/officeDocument/2006/relationships/slide" Target="slides/slide79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80" Type="http://schemas.openxmlformats.org/officeDocument/2006/relationships/slide" Target="slides/slide74.xml"/><Relationship Id="rId26" Type="http://schemas.openxmlformats.org/officeDocument/2006/relationships/customXml" Target="../customXml/item26.xml"/><Relationship Id="rId47" Type="http://schemas.openxmlformats.org/officeDocument/2006/relationships/customXml" Target="../customXml/item47.xml"/><Relationship Id="rId68" Type="http://schemas.openxmlformats.org/officeDocument/2006/relationships/customXml" Target="../customXml/item68.xml"/><Relationship Id="rId89" Type="http://schemas.openxmlformats.org/officeDocument/2006/relationships/customXml" Target="../customXml/item89.xml"/><Relationship Id="rId112" Type="http://schemas.openxmlformats.org/officeDocument/2006/relationships/slide" Target="slides/slide6.xml"/><Relationship Id="rId133" Type="http://schemas.openxmlformats.org/officeDocument/2006/relationships/slide" Target="slides/slide27.xml"/><Relationship Id="rId154" Type="http://schemas.openxmlformats.org/officeDocument/2006/relationships/slide" Target="slides/slide48.xml"/><Relationship Id="rId175" Type="http://schemas.openxmlformats.org/officeDocument/2006/relationships/slide" Target="slides/slide69.xml"/><Relationship Id="rId196" Type="http://schemas.openxmlformats.org/officeDocument/2006/relationships/slide" Target="slides/slide90.xml"/><Relationship Id="rId200" Type="http://schemas.openxmlformats.org/officeDocument/2006/relationships/viewProps" Target="viewProps.xml"/><Relationship Id="rId16" Type="http://schemas.openxmlformats.org/officeDocument/2006/relationships/customXml" Target="../customXml/item16.xml"/><Relationship Id="rId37" Type="http://schemas.openxmlformats.org/officeDocument/2006/relationships/customXml" Target="../customXml/item37.xml"/><Relationship Id="rId58" Type="http://schemas.openxmlformats.org/officeDocument/2006/relationships/customXml" Target="../customXml/item58.xml"/><Relationship Id="rId79" Type="http://schemas.openxmlformats.org/officeDocument/2006/relationships/customXml" Target="../customXml/item79.xml"/><Relationship Id="rId102" Type="http://schemas.openxmlformats.org/officeDocument/2006/relationships/customXml" Target="../customXml/item102.xml"/><Relationship Id="rId123" Type="http://schemas.openxmlformats.org/officeDocument/2006/relationships/slide" Target="slides/slide17.xml"/><Relationship Id="rId144" Type="http://schemas.openxmlformats.org/officeDocument/2006/relationships/slide" Target="slides/slide38.xml"/><Relationship Id="rId90" Type="http://schemas.openxmlformats.org/officeDocument/2006/relationships/customXml" Target="../customXml/item90.xml"/><Relationship Id="rId165" Type="http://schemas.openxmlformats.org/officeDocument/2006/relationships/slide" Target="slides/slide59.xml"/><Relationship Id="rId186" Type="http://schemas.openxmlformats.org/officeDocument/2006/relationships/slide" Target="slides/slide80.xml"/><Relationship Id="rId27" Type="http://schemas.openxmlformats.org/officeDocument/2006/relationships/customXml" Target="../customXml/item27.xml"/><Relationship Id="rId48" Type="http://schemas.openxmlformats.org/officeDocument/2006/relationships/customXml" Target="../customXml/item48.xml"/><Relationship Id="rId69" Type="http://schemas.openxmlformats.org/officeDocument/2006/relationships/customXml" Target="../customXml/item69.xml"/><Relationship Id="rId113" Type="http://schemas.openxmlformats.org/officeDocument/2006/relationships/slide" Target="slides/slide7.xml"/><Relationship Id="rId134" Type="http://schemas.openxmlformats.org/officeDocument/2006/relationships/slide" Target="slides/slide28.xml"/><Relationship Id="rId80" Type="http://schemas.openxmlformats.org/officeDocument/2006/relationships/customXml" Target="../customXml/item80.xml"/><Relationship Id="rId155" Type="http://schemas.openxmlformats.org/officeDocument/2006/relationships/slide" Target="slides/slide49.xml"/><Relationship Id="rId176" Type="http://schemas.openxmlformats.org/officeDocument/2006/relationships/slide" Target="slides/slide70.xml"/><Relationship Id="rId197" Type="http://schemas.openxmlformats.org/officeDocument/2006/relationships/slide" Target="slides/slide91.xml"/><Relationship Id="rId201" Type="http://schemas.openxmlformats.org/officeDocument/2006/relationships/theme" Target="theme/theme1.xml"/><Relationship Id="rId17" Type="http://schemas.openxmlformats.org/officeDocument/2006/relationships/customXml" Target="../customXml/item17.xml"/><Relationship Id="rId38" Type="http://schemas.openxmlformats.org/officeDocument/2006/relationships/customXml" Target="../customXml/item38.xml"/><Relationship Id="rId59" Type="http://schemas.openxmlformats.org/officeDocument/2006/relationships/customXml" Target="../customXml/item59.xml"/><Relationship Id="rId103" Type="http://schemas.openxmlformats.org/officeDocument/2006/relationships/customXml" Target="../customXml/item103.xml"/><Relationship Id="rId124" Type="http://schemas.openxmlformats.org/officeDocument/2006/relationships/slide" Target="slides/slide18.xml"/><Relationship Id="rId70" Type="http://schemas.openxmlformats.org/officeDocument/2006/relationships/customXml" Target="../customXml/item70.xml"/><Relationship Id="rId91" Type="http://schemas.openxmlformats.org/officeDocument/2006/relationships/customXml" Target="../customXml/item91.xml"/><Relationship Id="rId145" Type="http://schemas.openxmlformats.org/officeDocument/2006/relationships/slide" Target="slides/slide39.xml"/><Relationship Id="rId166" Type="http://schemas.openxmlformats.org/officeDocument/2006/relationships/slide" Target="slides/slide60.xml"/><Relationship Id="rId187" Type="http://schemas.openxmlformats.org/officeDocument/2006/relationships/slide" Target="slides/slide81.xml"/><Relationship Id="rId1" Type="http://schemas.openxmlformats.org/officeDocument/2006/relationships/customXml" Target="../customXml/item1.xml"/><Relationship Id="rId28" Type="http://schemas.openxmlformats.org/officeDocument/2006/relationships/customXml" Target="../customXml/item28.xml"/><Relationship Id="rId49" Type="http://schemas.openxmlformats.org/officeDocument/2006/relationships/customXml" Target="../customXml/item49.xml"/><Relationship Id="rId114" Type="http://schemas.openxmlformats.org/officeDocument/2006/relationships/slide" Target="slides/slide8.xml"/><Relationship Id="rId60" Type="http://schemas.openxmlformats.org/officeDocument/2006/relationships/customXml" Target="../customXml/item60.xml"/><Relationship Id="rId81" Type="http://schemas.openxmlformats.org/officeDocument/2006/relationships/customXml" Target="../customXml/item81.xml"/><Relationship Id="rId135" Type="http://schemas.openxmlformats.org/officeDocument/2006/relationships/slide" Target="slides/slide29.xml"/><Relationship Id="rId156" Type="http://schemas.openxmlformats.org/officeDocument/2006/relationships/slide" Target="slides/slide50.xml"/><Relationship Id="rId177" Type="http://schemas.openxmlformats.org/officeDocument/2006/relationships/slide" Target="slides/slide71.xml"/><Relationship Id="rId198" Type="http://schemas.openxmlformats.org/officeDocument/2006/relationships/slide" Target="slides/slide92.xml"/><Relationship Id="rId202" Type="http://schemas.openxmlformats.org/officeDocument/2006/relationships/tableStyles" Target="tableStyles.xml"/><Relationship Id="rId18" Type="http://schemas.openxmlformats.org/officeDocument/2006/relationships/customXml" Target="../customXml/item18.xml"/><Relationship Id="rId39" Type="http://schemas.openxmlformats.org/officeDocument/2006/relationships/customXml" Target="../customXml/item39.xml"/><Relationship Id="rId50" Type="http://schemas.openxmlformats.org/officeDocument/2006/relationships/customXml" Target="../customXml/item50.xml"/><Relationship Id="rId104" Type="http://schemas.openxmlformats.org/officeDocument/2006/relationships/customXml" Target="../customXml/item104.xml"/><Relationship Id="rId125" Type="http://schemas.openxmlformats.org/officeDocument/2006/relationships/slide" Target="slides/slide19.xml"/><Relationship Id="rId146" Type="http://schemas.openxmlformats.org/officeDocument/2006/relationships/slide" Target="slides/slide40.xml"/><Relationship Id="rId167" Type="http://schemas.openxmlformats.org/officeDocument/2006/relationships/slide" Target="slides/slide61.xml"/><Relationship Id="rId188" Type="http://schemas.openxmlformats.org/officeDocument/2006/relationships/slide" Target="slides/slide82.xml"/><Relationship Id="rId71" Type="http://schemas.openxmlformats.org/officeDocument/2006/relationships/customXml" Target="../customXml/item71.xml"/><Relationship Id="rId92" Type="http://schemas.openxmlformats.org/officeDocument/2006/relationships/customXml" Target="../customXml/item9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ecil Menezes" userId="eb0aeabac05c91a1" providerId="LiveId" clId="{DEF3F37A-23D5-4CDE-9D76-544D7521A596}"/>
    <pc:docChg chg="undo redo custSel addSld delSld modSld sldOrd">
      <pc:chgData name="Precil Menezes" userId="eb0aeabac05c91a1" providerId="LiveId" clId="{DEF3F37A-23D5-4CDE-9D76-544D7521A596}" dt="2024-05-30T21:11:18.613" v="1314" actId="47"/>
      <pc:docMkLst>
        <pc:docMk/>
      </pc:docMkLst>
      <pc:sldChg chg="modSp mod">
        <pc:chgData name="Precil Menezes" userId="eb0aeabac05c91a1" providerId="LiveId" clId="{DEF3F37A-23D5-4CDE-9D76-544D7521A596}" dt="2024-05-30T17:31:06.926" v="826" actId="207"/>
        <pc:sldMkLst>
          <pc:docMk/>
          <pc:sldMk cId="443634839" sldId="256"/>
        </pc:sldMkLst>
        <pc:spChg chg="mod">
          <ac:chgData name="Precil Menezes" userId="eb0aeabac05c91a1" providerId="LiveId" clId="{DEF3F37A-23D5-4CDE-9D76-544D7521A596}" dt="2024-05-30T17:31:06.926" v="826" actId="207"/>
          <ac:spMkLst>
            <pc:docMk/>
            <pc:sldMk cId="443634839" sldId="256"/>
            <ac:spMk id="3" creationId="{00000000-0000-0000-0000-000000000000}"/>
          </ac:spMkLst>
        </pc:spChg>
        <pc:spChg chg="mod">
          <ac:chgData name="Precil Menezes" userId="eb0aeabac05c91a1" providerId="LiveId" clId="{DEF3F37A-23D5-4CDE-9D76-544D7521A596}" dt="2024-05-30T17:31:01.194" v="825" actId="1076"/>
          <ac:spMkLst>
            <pc:docMk/>
            <pc:sldMk cId="443634839" sldId="256"/>
            <ac:spMk id="4" creationId="{00000000-0000-0000-0000-000000000000}"/>
          </ac:spMkLst>
        </pc:spChg>
      </pc:sldChg>
      <pc:sldChg chg="addSp delSp modSp mod">
        <pc:chgData name="Precil Menezes" userId="eb0aeabac05c91a1" providerId="LiveId" clId="{DEF3F37A-23D5-4CDE-9D76-544D7521A596}" dt="2024-05-28T11:55:18.421" v="63" actId="1076"/>
        <pc:sldMkLst>
          <pc:docMk/>
          <pc:sldMk cId="1372824998" sldId="259"/>
        </pc:sldMkLst>
        <pc:spChg chg="del">
          <ac:chgData name="Precil Menezes" userId="eb0aeabac05c91a1" providerId="LiveId" clId="{DEF3F37A-23D5-4CDE-9D76-544D7521A596}" dt="2024-05-28T11:45:22.045" v="0" actId="478"/>
          <ac:spMkLst>
            <pc:docMk/>
            <pc:sldMk cId="1372824998" sldId="259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28T11:45:25.394" v="1" actId="478"/>
          <ac:spMkLst>
            <pc:docMk/>
            <pc:sldMk cId="1372824998" sldId="259"/>
            <ac:spMk id="5" creationId="{92BD208D-00B1-1EB6-EA61-773E223FD228}"/>
          </ac:spMkLst>
        </pc:spChg>
        <pc:spChg chg="del">
          <ac:chgData name="Precil Menezes" userId="eb0aeabac05c91a1" providerId="LiveId" clId="{DEF3F37A-23D5-4CDE-9D76-544D7521A596}" dt="2024-05-28T11:49:55.631" v="2" actId="478"/>
          <ac:spMkLst>
            <pc:docMk/>
            <pc:sldMk cId="1372824998" sldId="259"/>
            <ac:spMk id="8" creationId="{305E9F6B-5578-0504-AFFA-ADA95907F633}"/>
          </ac:spMkLst>
        </pc:spChg>
        <pc:spChg chg="add mod">
          <ac:chgData name="Precil Menezes" userId="eb0aeabac05c91a1" providerId="LiveId" clId="{DEF3F37A-23D5-4CDE-9D76-544D7521A596}" dt="2024-05-28T11:55:18.421" v="63" actId="1076"/>
          <ac:spMkLst>
            <pc:docMk/>
            <pc:sldMk cId="1372824998" sldId="259"/>
            <ac:spMk id="15" creationId="{4AF32E4B-A14D-1DF2-A3D3-A655BAA3A84E}"/>
          </ac:spMkLst>
        </pc:spChg>
        <pc:grpChg chg="add mod">
          <ac:chgData name="Precil Menezes" userId="eb0aeabac05c91a1" providerId="LiveId" clId="{DEF3F37A-23D5-4CDE-9D76-544D7521A596}" dt="2024-05-28T11:52:53.977" v="9" actId="1038"/>
          <ac:grpSpMkLst>
            <pc:docMk/>
            <pc:sldMk cId="1372824998" sldId="259"/>
            <ac:grpSpMk id="6" creationId="{CC8B799E-386B-96C4-A25E-4A55BB0145D4}"/>
          </ac:grpSpMkLst>
        </pc:grp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7" creationId="{065B6761-56AF-D547-8022-11DD558B370D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9" creationId="{03A7210C-3076-233A-AE2D-10C739582354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10" creationId="{32D11D90-67BC-3FDC-1547-88884A325AA4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11" creationId="{F226230A-D5AF-C3B2-1CD2-90AC3D6A5806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12" creationId="{89E77509-3B40-31E7-5F9E-1F2B92C262C3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13" creationId="{6D0A68A1-5C79-C3A8-028D-1D85E693B8BC}"/>
          </ac:picMkLst>
        </pc:picChg>
        <pc:picChg chg="mod">
          <ac:chgData name="Precil Menezes" userId="eb0aeabac05c91a1" providerId="LiveId" clId="{DEF3F37A-23D5-4CDE-9D76-544D7521A596}" dt="2024-05-28T11:52:36.690" v="3"/>
          <ac:picMkLst>
            <pc:docMk/>
            <pc:sldMk cId="1372824998" sldId="259"/>
            <ac:picMk id="14" creationId="{CC638470-49E6-8524-7AC2-1F4DA90E56F8}"/>
          </ac:picMkLst>
        </pc:picChg>
      </pc:sldChg>
      <pc:sldChg chg="addSp delSp modSp mod">
        <pc:chgData name="Precil Menezes" userId="eb0aeabac05c91a1" providerId="LiveId" clId="{DEF3F37A-23D5-4CDE-9D76-544D7521A596}" dt="2024-05-28T12:08:26.552" v="232" actId="1076"/>
        <pc:sldMkLst>
          <pc:docMk/>
          <pc:sldMk cId="2305411157" sldId="260"/>
        </pc:sldMkLst>
        <pc:spChg chg="del">
          <ac:chgData name="Precil Menezes" userId="eb0aeabac05c91a1" providerId="LiveId" clId="{DEF3F37A-23D5-4CDE-9D76-544D7521A596}" dt="2024-05-28T12:08:09.325" v="225" actId="478"/>
          <ac:spMkLst>
            <pc:docMk/>
            <pc:sldMk cId="2305411157" sldId="260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28T12:08:11.367" v="226" actId="478"/>
          <ac:spMkLst>
            <pc:docMk/>
            <pc:sldMk cId="2305411157" sldId="260"/>
            <ac:spMk id="5" creationId="{666DD915-CAA7-D247-95E1-30112C987EDA}"/>
          </ac:spMkLst>
        </pc:spChg>
        <pc:spChg chg="del">
          <ac:chgData name="Precil Menezes" userId="eb0aeabac05c91a1" providerId="LiveId" clId="{DEF3F37A-23D5-4CDE-9D76-544D7521A596}" dt="2024-05-28T12:08:13.425" v="227" actId="478"/>
          <ac:spMkLst>
            <pc:docMk/>
            <pc:sldMk cId="2305411157" sldId="260"/>
            <ac:spMk id="6" creationId="{3532E98B-41FA-8667-F5C3-EC18745A7055}"/>
          </ac:spMkLst>
        </pc:spChg>
        <pc:picChg chg="add mod">
          <ac:chgData name="Precil Menezes" userId="eb0aeabac05c91a1" providerId="LiveId" clId="{DEF3F37A-23D5-4CDE-9D76-544D7521A596}" dt="2024-05-28T12:08:26.552" v="232" actId="1076"/>
          <ac:picMkLst>
            <pc:docMk/>
            <pc:sldMk cId="2305411157" sldId="260"/>
            <ac:picMk id="8" creationId="{B7BDA65F-34F0-B9BE-9C82-373EFE06BBDB}"/>
          </ac:picMkLst>
        </pc:picChg>
      </pc:sldChg>
      <pc:sldChg chg="ord">
        <pc:chgData name="Precil Menezes" userId="eb0aeabac05c91a1" providerId="LiveId" clId="{DEF3F37A-23D5-4CDE-9D76-544D7521A596}" dt="2024-05-28T12:09:02.059" v="237"/>
        <pc:sldMkLst>
          <pc:docMk/>
          <pc:sldMk cId="1029665223" sldId="263"/>
        </pc:sldMkLst>
      </pc:sldChg>
      <pc:sldChg chg="addSp delSp modSp mod ord">
        <pc:chgData name="Precil Menezes" userId="eb0aeabac05c91a1" providerId="LiveId" clId="{DEF3F37A-23D5-4CDE-9D76-544D7521A596}" dt="2024-05-30T18:10:01.034" v="1054" actId="1076"/>
        <pc:sldMkLst>
          <pc:docMk/>
          <pc:sldMk cId="3341353740" sldId="266"/>
        </pc:sldMkLst>
        <pc:spChg chg="del">
          <ac:chgData name="Precil Menezes" userId="eb0aeabac05c91a1" providerId="LiveId" clId="{DEF3F37A-23D5-4CDE-9D76-544D7521A596}" dt="2024-05-28T11:54:31.554" v="12" actId="478"/>
          <ac:spMkLst>
            <pc:docMk/>
            <pc:sldMk cId="3341353740" sldId="266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28T11:54:33.975" v="13" actId="478"/>
          <ac:spMkLst>
            <pc:docMk/>
            <pc:sldMk cId="3341353740" sldId="266"/>
            <ac:spMk id="5" creationId="{CF69E4B9-DF8E-C24B-0534-C7A76C8B3D54}"/>
          </ac:spMkLst>
        </pc:spChg>
        <pc:spChg chg="add mod">
          <ac:chgData name="Precil Menezes" userId="eb0aeabac05c91a1" providerId="LiveId" clId="{DEF3F37A-23D5-4CDE-9D76-544D7521A596}" dt="2024-05-28T11:55:44.480" v="73" actId="20577"/>
          <ac:spMkLst>
            <pc:docMk/>
            <pc:sldMk cId="3341353740" sldId="266"/>
            <ac:spMk id="6" creationId="{ED4E8692-36B3-D378-FCE4-03B7AC0EA7BF}"/>
          </ac:spMkLst>
        </pc:spChg>
        <pc:spChg chg="add mod">
          <ac:chgData name="Precil Menezes" userId="eb0aeabac05c91a1" providerId="LiveId" clId="{DEF3F37A-23D5-4CDE-9D76-544D7521A596}" dt="2024-05-30T18:10:01.034" v="1054" actId="1076"/>
          <ac:spMkLst>
            <pc:docMk/>
            <pc:sldMk cId="3341353740" sldId="266"/>
            <ac:spMk id="7" creationId="{F4748539-E1DF-041B-D0C8-17D6BD68398F}"/>
          </ac:spMkLst>
        </pc:spChg>
        <pc:spChg chg="del">
          <ac:chgData name="Precil Menezes" userId="eb0aeabac05c91a1" providerId="LiveId" clId="{DEF3F37A-23D5-4CDE-9D76-544D7521A596}" dt="2024-05-28T11:54:36.300" v="14" actId="478"/>
          <ac:spMkLst>
            <pc:docMk/>
            <pc:sldMk cId="3341353740" sldId="266"/>
            <ac:spMk id="8" creationId="{305E9F6B-5578-0504-AFFA-ADA95907F633}"/>
          </ac:spMkLst>
        </pc:spChg>
      </pc:sldChg>
      <pc:sldChg chg="addSp delSp modSp mod ord modAnim">
        <pc:chgData name="Precil Menezes" userId="eb0aeabac05c91a1" providerId="LiveId" clId="{DEF3F37A-23D5-4CDE-9D76-544D7521A596}" dt="2024-05-30T17:02:20.417" v="627" actId="20577"/>
        <pc:sldMkLst>
          <pc:docMk/>
          <pc:sldMk cId="3857665167" sldId="267"/>
        </pc:sldMkLst>
        <pc:spChg chg="mod">
          <ac:chgData name="Precil Menezes" userId="eb0aeabac05c91a1" providerId="LiveId" clId="{DEF3F37A-23D5-4CDE-9D76-544D7521A596}" dt="2024-05-30T17:02:20.417" v="627" actId="20577"/>
          <ac:spMkLst>
            <pc:docMk/>
            <pc:sldMk cId="3857665167" sldId="267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28T13:15:10.583" v="432" actId="207"/>
          <ac:spMkLst>
            <pc:docMk/>
            <pc:sldMk cId="3857665167" sldId="267"/>
            <ac:spMk id="3" creationId="{5F15DBB9-10BA-10C9-D115-C81F82AE09BE}"/>
          </ac:spMkLst>
        </pc:spChg>
        <pc:spChg chg="del">
          <ac:chgData name="Precil Menezes" userId="eb0aeabac05c91a1" providerId="LiveId" clId="{DEF3F37A-23D5-4CDE-9D76-544D7521A596}" dt="2024-05-28T12:10:13.753" v="243" actId="478"/>
          <ac:spMkLst>
            <pc:docMk/>
            <pc:sldMk cId="3857665167" sldId="267"/>
            <ac:spMk id="6" creationId="{3532E98B-41FA-8667-F5C3-EC18745A7055}"/>
          </ac:spMkLst>
        </pc:spChg>
        <pc:picChg chg="add mod">
          <ac:chgData name="Precil Menezes" userId="eb0aeabac05c91a1" providerId="LiveId" clId="{DEF3F37A-23D5-4CDE-9D76-544D7521A596}" dt="2024-05-28T13:14:07.236" v="428" actId="1076"/>
          <ac:picMkLst>
            <pc:docMk/>
            <pc:sldMk cId="3857665167" sldId="267"/>
            <ac:picMk id="5" creationId="{3099C7BD-DEF0-D97B-E175-3CFE558A4A7B}"/>
          </ac:picMkLst>
        </pc:picChg>
      </pc:sldChg>
      <pc:sldChg chg="del">
        <pc:chgData name="Precil Menezes" userId="eb0aeabac05c91a1" providerId="LiveId" clId="{DEF3F37A-23D5-4CDE-9D76-544D7521A596}" dt="2024-05-29T17:25:07.727" v="537" actId="47"/>
        <pc:sldMkLst>
          <pc:docMk/>
          <pc:sldMk cId="193040709" sldId="270"/>
        </pc:sldMkLst>
      </pc:sldChg>
      <pc:sldChg chg="delSp modSp del mod delAnim">
        <pc:chgData name="Precil Menezes" userId="eb0aeabac05c91a1" providerId="LiveId" clId="{DEF3F37A-23D5-4CDE-9D76-544D7521A596}" dt="2024-05-30T21:11:18.613" v="1314" actId="47"/>
        <pc:sldMkLst>
          <pc:docMk/>
          <pc:sldMk cId="1936985883" sldId="303"/>
        </pc:sldMkLst>
        <pc:spChg chg="del">
          <ac:chgData name="Precil Menezes" userId="eb0aeabac05c91a1" providerId="LiveId" clId="{DEF3F37A-23D5-4CDE-9D76-544D7521A596}" dt="2024-05-28T12:09:25.806" v="238" actId="478"/>
          <ac:spMkLst>
            <pc:docMk/>
            <pc:sldMk cId="1936985883" sldId="303"/>
            <ac:spMk id="11" creationId="{721E1D79-C3BB-408A-9E1E-A1C7FC578820}"/>
          </ac:spMkLst>
        </pc:spChg>
        <pc:graphicFrameChg chg="del">
          <ac:chgData name="Precil Menezes" userId="eb0aeabac05c91a1" providerId="LiveId" clId="{DEF3F37A-23D5-4CDE-9D76-544D7521A596}" dt="2024-05-28T12:09:25.806" v="238" actId="478"/>
          <ac:graphicFrameMkLst>
            <pc:docMk/>
            <pc:sldMk cId="1936985883" sldId="303"/>
            <ac:graphicFrameMk id="7" creationId="{F6C3EE75-2BF1-D115-A342-79C34804B5B4}"/>
          </ac:graphicFrameMkLst>
        </pc:graphicFrameChg>
        <pc:picChg chg="mod">
          <ac:chgData name="Precil Menezes" userId="eb0aeabac05c91a1" providerId="LiveId" clId="{DEF3F37A-23D5-4CDE-9D76-544D7521A596}" dt="2024-05-28T12:09:35.772" v="240" actId="1076"/>
          <ac:picMkLst>
            <pc:docMk/>
            <pc:sldMk cId="1936985883" sldId="303"/>
            <ac:picMk id="2" creationId="{D9FF231D-292B-E9B8-8BB3-0DACDF9BE44B}"/>
          </ac:picMkLst>
        </pc:picChg>
      </pc:sldChg>
      <pc:sldChg chg="del">
        <pc:chgData name="Precil Menezes" userId="eb0aeabac05c91a1" providerId="LiveId" clId="{DEF3F37A-23D5-4CDE-9D76-544D7521A596}" dt="2024-05-30T18:12:11.203" v="1056" actId="47"/>
        <pc:sldMkLst>
          <pc:docMk/>
          <pc:sldMk cId="531928331" sldId="304"/>
        </pc:sldMkLst>
      </pc:sldChg>
      <pc:sldChg chg="modSp mod">
        <pc:chgData name="Precil Menezes" userId="eb0aeabac05c91a1" providerId="LiveId" clId="{DEF3F37A-23D5-4CDE-9D76-544D7521A596}" dt="2024-05-28T12:14:38.948" v="270" actId="1076"/>
        <pc:sldMkLst>
          <pc:docMk/>
          <pc:sldMk cId="1508509210" sldId="320"/>
        </pc:sldMkLst>
        <pc:grpChg chg="mod">
          <ac:chgData name="Precil Menezes" userId="eb0aeabac05c91a1" providerId="LiveId" clId="{DEF3F37A-23D5-4CDE-9D76-544D7521A596}" dt="2024-05-28T12:14:38.948" v="270" actId="1076"/>
          <ac:grpSpMkLst>
            <pc:docMk/>
            <pc:sldMk cId="1508509210" sldId="320"/>
            <ac:grpSpMk id="13" creationId="{4056567A-F298-123C-75BC-9CF8C61ACF71}"/>
          </ac:grpSpMkLst>
        </pc:grpChg>
      </pc:sldChg>
      <pc:sldChg chg="addSp delSp modSp add mod">
        <pc:chgData name="Precil Menezes" userId="eb0aeabac05c91a1" providerId="LiveId" clId="{DEF3F37A-23D5-4CDE-9D76-544D7521A596}" dt="2024-05-28T13:03:43.350" v="359" actId="1076"/>
        <pc:sldMkLst>
          <pc:docMk/>
          <pc:sldMk cId="4197418447" sldId="330"/>
        </pc:sldMkLst>
        <pc:spChg chg="del">
          <ac:chgData name="Precil Menezes" userId="eb0aeabac05c91a1" providerId="LiveId" clId="{DEF3F37A-23D5-4CDE-9D76-544D7521A596}" dt="2024-05-28T12:00:22.835" v="175" actId="478"/>
          <ac:spMkLst>
            <pc:docMk/>
            <pc:sldMk cId="4197418447" sldId="330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28T12:00:25.381" v="176" actId="478"/>
          <ac:spMkLst>
            <pc:docMk/>
            <pc:sldMk cId="4197418447" sldId="330"/>
            <ac:spMk id="5" creationId="{D8CC425C-E098-7D82-B70D-223F57CF96AF}"/>
          </ac:spMkLst>
        </pc:spChg>
        <pc:spChg chg="del">
          <ac:chgData name="Precil Menezes" userId="eb0aeabac05c91a1" providerId="LiveId" clId="{DEF3F37A-23D5-4CDE-9D76-544D7521A596}" dt="2024-05-28T12:00:28.193" v="177" actId="478"/>
          <ac:spMkLst>
            <pc:docMk/>
            <pc:sldMk cId="4197418447" sldId="330"/>
            <ac:spMk id="6" creationId="{3532E98B-41FA-8667-F5C3-EC18745A7055}"/>
          </ac:spMkLst>
        </pc:spChg>
        <pc:spChg chg="add mod">
          <ac:chgData name="Precil Menezes" userId="eb0aeabac05c91a1" providerId="LiveId" clId="{DEF3F37A-23D5-4CDE-9D76-544D7521A596}" dt="2024-05-28T12:03:13.136" v="224" actId="14100"/>
          <ac:spMkLst>
            <pc:docMk/>
            <pc:sldMk cId="4197418447" sldId="330"/>
            <ac:spMk id="8" creationId="{170DC4F7-7D7D-0E23-D6AE-21ED4CEC8CBA}"/>
          </ac:spMkLst>
        </pc:spChg>
        <pc:picChg chg="add mod">
          <ac:chgData name="Precil Menezes" userId="eb0aeabac05c91a1" providerId="LiveId" clId="{DEF3F37A-23D5-4CDE-9D76-544D7521A596}" dt="2024-05-28T13:03:43.350" v="359" actId="1076"/>
          <ac:picMkLst>
            <pc:docMk/>
            <pc:sldMk cId="4197418447" sldId="330"/>
            <ac:picMk id="7" creationId="{75C09405-6F77-ABD3-0483-84EB96ED89ED}"/>
          </ac:picMkLst>
        </pc:picChg>
      </pc:sldChg>
      <pc:sldChg chg="addSp delSp modSp add mod delAnim">
        <pc:chgData name="Precil Menezes" userId="eb0aeabac05c91a1" providerId="LiveId" clId="{DEF3F37A-23D5-4CDE-9D76-544D7521A596}" dt="2024-05-30T20:56:28.015" v="1303" actId="1076"/>
        <pc:sldMkLst>
          <pc:docMk/>
          <pc:sldMk cId="1499700010" sldId="331"/>
        </pc:sldMkLst>
        <pc:spChg chg="mod">
          <ac:chgData name="Precil Menezes" userId="eb0aeabac05c91a1" providerId="LiveId" clId="{DEF3F37A-23D5-4CDE-9D76-544D7521A596}" dt="2024-05-28T13:06:51.049" v="412" actId="1076"/>
          <ac:spMkLst>
            <pc:docMk/>
            <pc:sldMk cId="1499700010" sldId="331"/>
            <ac:spMk id="2" creationId="{00000000-0000-0000-0000-000000000000}"/>
          </ac:spMkLst>
        </pc:spChg>
        <pc:spChg chg="del">
          <ac:chgData name="Precil Menezes" userId="eb0aeabac05c91a1" providerId="LiveId" clId="{DEF3F37A-23D5-4CDE-9D76-544D7521A596}" dt="2024-05-28T12:11:27.239" v="248" actId="478"/>
          <ac:spMkLst>
            <pc:docMk/>
            <pc:sldMk cId="1499700010" sldId="331"/>
            <ac:spMk id="3" creationId="{5F15DBB9-10BA-10C9-D115-C81F82AE09BE}"/>
          </ac:spMkLst>
        </pc:spChg>
        <pc:spChg chg="add del mod">
          <ac:chgData name="Precil Menezes" userId="eb0aeabac05c91a1" providerId="LiveId" clId="{DEF3F37A-23D5-4CDE-9D76-544D7521A596}" dt="2024-05-28T13:06:53.285" v="413" actId="478"/>
          <ac:spMkLst>
            <pc:docMk/>
            <pc:sldMk cId="1499700010" sldId="331"/>
            <ac:spMk id="6" creationId="{FD404A83-C4E9-F803-69D8-9E90D2783670}"/>
          </ac:spMkLst>
        </pc:spChg>
        <pc:spChg chg="add mod">
          <ac:chgData name="Precil Menezes" userId="eb0aeabac05c91a1" providerId="LiveId" clId="{DEF3F37A-23D5-4CDE-9D76-544D7521A596}" dt="2024-05-30T20:56:28.015" v="1303" actId="1076"/>
          <ac:spMkLst>
            <pc:docMk/>
            <pc:sldMk cId="1499700010" sldId="331"/>
            <ac:spMk id="7" creationId="{CC8296EB-E69C-2CC6-2DD5-31A8E85F04D6}"/>
          </ac:spMkLst>
        </pc:spChg>
        <pc:spChg chg="add mod">
          <ac:chgData name="Precil Menezes" userId="eb0aeabac05c91a1" providerId="LiveId" clId="{DEF3F37A-23D5-4CDE-9D76-544D7521A596}" dt="2024-05-28T13:08:06.011" v="425" actId="122"/>
          <ac:spMkLst>
            <pc:docMk/>
            <pc:sldMk cId="1499700010" sldId="331"/>
            <ac:spMk id="9" creationId="{DAB83BD2-9EA9-5D2B-8585-3BE87D143B3C}"/>
          </ac:spMkLst>
        </pc:spChg>
        <pc:spChg chg="add mod">
          <ac:chgData name="Precil Menezes" userId="eb0aeabac05c91a1" providerId="LiveId" clId="{DEF3F37A-23D5-4CDE-9D76-544D7521A596}" dt="2024-05-30T20:40:12.136" v="1263" actId="1076"/>
          <ac:spMkLst>
            <pc:docMk/>
            <pc:sldMk cId="1499700010" sldId="331"/>
            <ac:spMk id="10" creationId="{1D32E6FC-ADA7-E4A2-5833-8059184B37AE}"/>
          </ac:spMkLst>
        </pc:spChg>
        <pc:picChg chg="del">
          <ac:chgData name="Precil Menezes" userId="eb0aeabac05c91a1" providerId="LiveId" clId="{DEF3F37A-23D5-4CDE-9D76-544D7521A596}" dt="2024-05-28T12:11:27.239" v="248" actId="478"/>
          <ac:picMkLst>
            <pc:docMk/>
            <pc:sldMk cId="1499700010" sldId="331"/>
            <ac:picMk id="5" creationId="{3099C7BD-DEF0-D97B-E175-3CFE558A4A7B}"/>
          </ac:picMkLst>
        </pc:picChg>
        <pc:picChg chg="add mod">
          <ac:chgData name="Precil Menezes" userId="eb0aeabac05c91a1" providerId="LiveId" clId="{DEF3F37A-23D5-4CDE-9D76-544D7521A596}" dt="2024-05-30T20:40:12.136" v="1263" actId="1076"/>
          <ac:picMkLst>
            <pc:docMk/>
            <pc:sldMk cId="1499700010" sldId="331"/>
            <ac:picMk id="8" creationId="{3C69CD9C-D4D0-3285-E762-5844BF10AA3C}"/>
          </ac:picMkLst>
        </pc:picChg>
      </pc:sldChg>
      <pc:sldChg chg="addSp modSp add">
        <pc:chgData name="Precil Menezes" userId="eb0aeabac05c91a1" providerId="LiveId" clId="{DEF3F37A-23D5-4CDE-9D76-544D7521A596}" dt="2024-05-28T13:35:33.106" v="471"/>
        <pc:sldMkLst>
          <pc:docMk/>
          <pc:sldMk cId="3681287564" sldId="332"/>
        </pc:sldMkLst>
        <pc:picChg chg="add mod">
          <ac:chgData name="Precil Menezes" userId="eb0aeabac05c91a1" providerId="LiveId" clId="{DEF3F37A-23D5-4CDE-9D76-544D7521A596}" dt="2024-05-28T13:35:33.106" v="471"/>
          <ac:picMkLst>
            <pc:docMk/>
            <pc:sldMk cId="3681287564" sldId="332"/>
            <ac:picMk id="3" creationId="{FD8D606D-DC24-8A30-49BC-CA993C830737}"/>
          </ac:picMkLst>
        </pc:picChg>
        <pc:picChg chg="add mod">
          <ac:chgData name="Precil Menezes" userId="eb0aeabac05c91a1" providerId="LiveId" clId="{DEF3F37A-23D5-4CDE-9D76-544D7521A596}" dt="2024-05-28T13:35:33.106" v="471"/>
          <ac:picMkLst>
            <pc:docMk/>
            <pc:sldMk cId="3681287564" sldId="332"/>
            <ac:picMk id="5" creationId="{261BA97E-393C-E2FB-79CC-879E216FE529}"/>
          </ac:picMkLst>
        </pc:picChg>
      </pc:sldChg>
      <pc:sldChg chg="addSp modSp add mod ord modAnim">
        <pc:chgData name="Precil Menezes" userId="eb0aeabac05c91a1" providerId="LiveId" clId="{DEF3F37A-23D5-4CDE-9D76-544D7521A596}" dt="2024-05-28T13:36:10.263" v="478" actId="1076"/>
        <pc:sldMkLst>
          <pc:docMk/>
          <pc:sldMk cId="1593334340" sldId="333"/>
        </pc:sldMkLst>
        <pc:spChg chg="add mod">
          <ac:chgData name="Precil Menezes" userId="eb0aeabac05c91a1" providerId="LiveId" clId="{DEF3F37A-23D5-4CDE-9D76-544D7521A596}" dt="2024-05-28T13:36:10.263" v="478" actId="1076"/>
          <ac:spMkLst>
            <pc:docMk/>
            <pc:sldMk cId="1593334340" sldId="333"/>
            <ac:spMk id="6" creationId="{4AAAD42D-A06D-C75B-1CD4-7F9A9792FB8F}"/>
          </ac:spMkLst>
        </pc:spChg>
        <pc:picChg chg="add mod">
          <ac:chgData name="Precil Menezes" userId="eb0aeabac05c91a1" providerId="LiveId" clId="{DEF3F37A-23D5-4CDE-9D76-544D7521A596}" dt="2024-05-28T13:36:10.263" v="478" actId="1076"/>
          <ac:picMkLst>
            <pc:docMk/>
            <pc:sldMk cId="1593334340" sldId="333"/>
            <ac:picMk id="3" creationId="{5BA35195-FADD-6B4D-1836-0273AA1B97AE}"/>
          </ac:picMkLst>
        </pc:picChg>
        <pc:picChg chg="add mod">
          <ac:chgData name="Precil Menezes" userId="eb0aeabac05c91a1" providerId="LiveId" clId="{DEF3F37A-23D5-4CDE-9D76-544D7521A596}" dt="2024-05-28T13:36:10.263" v="478" actId="1076"/>
          <ac:picMkLst>
            <pc:docMk/>
            <pc:sldMk cId="1593334340" sldId="333"/>
            <ac:picMk id="5" creationId="{3336CDBA-8719-8235-966D-48240965F27D}"/>
          </ac:picMkLst>
        </pc:picChg>
      </pc:sldChg>
      <pc:sldChg chg="addSp modSp add ord">
        <pc:chgData name="Precil Menezes" userId="eb0aeabac05c91a1" providerId="LiveId" clId="{DEF3F37A-23D5-4CDE-9D76-544D7521A596}" dt="2024-05-28T13:35:45.054" v="474"/>
        <pc:sldMkLst>
          <pc:docMk/>
          <pc:sldMk cId="198143701" sldId="334"/>
        </pc:sldMkLst>
        <pc:picChg chg="add mod">
          <ac:chgData name="Precil Menezes" userId="eb0aeabac05c91a1" providerId="LiveId" clId="{DEF3F37A-23D5-4CDE-9D76-544D7521A596}" dt="2024-05-28T13:35:45.054" v="474"/>
          <ac:picMkLst>
            <pc:docMk/>
            <pc:sldMk cId="198143701" sldId="334"/>
            <ac:picMk id="3" creationId="{F087E84C-9C68-1D96-7B70-60F68DF94861}"/>
          </ac:picMkLst>
        </pc:picChg>
        <pc:picChg chg="add mod">
          <ac:chgData name="Precil Menezes" userId="eb0aeabac05c91a1" providerId="LiveId" clId="{DEF3F37A-23D5-4CDE-9D76-544D7521A596}" dt="2024-05-28T13:35:45.054" v="474"/>
          <ac:picMkLst>
            <pc:docMk/>
            <pc:sldMk cId="198143701" sldId="334"/>
            <ac:picMk id="5" creationId="{4BB657C7-A3AE-F81D-996E-2D12E94A12A7}"/>
          </ac:picMkLst>
        </pc:picChg>
      </pc:sldChg>
      <pc:sldChg chg="addSp modSp add mod ord">
        <pc:chgData name="Precil Menezes" userId="eb0aeabac05c91a1" providerId="LiveId" clId="{DEF3F37A-23D5-4CDE-9D76-544D7521A596}" dt="2024-05-28T13:25:50.887" v="467" actId="1076"/>
        <pc:sldMkLst>
          <pc:docMk/>
          <pc:sldMk cId="3998792291" sldId="335"/>
        </pc:sldMkLst>
        <pc:spChg chg="add mod">
          <ac:chgData name="Precil Menezes" userId="eb0aeabac05c91a1" providerId="LiveId" clId="{DEF3F37A-23D5-4CDE-9D76-544D7521A596}" dt="2024-05-28T13:25:50.887" v="467" actId="1076"/>
          <ac:spMkLst>
            <pc:docMk/>
            <pc:sldMk cId="3998792291" sldId="335"/>
            <ac:spMk id="5" creationId="{100E2CE2-7A15-0614-810E-0EEBB8290A01}"/>
          </ac:spMkLst>
        </pc:spChg>
        <pc:spChg chg="add mod">
          <ac:chgData name="Precil Menezes" userId="eb0aeabac05c91a1" providerId="LiveId" clId="{DEF3F37A-23D5-4CDE-9D76-544D7521A596}" dt="2024-05-28T13:25:50.887" v="467" actId="1076"/>
          <ac:spMkLst>
            <pc:docMk/>
            <pc:sldMk cId="3998792291" sldId="335"/>
            <ac:spMk id="6" creationId="{69002A86-94E0-EF9D-24BD-5975624A505C}"/>
          </ac:spMkLst>
        </pc:spChg>
        <pc:picChg chg="add mod">
          <ac:chgData name="Precil Menezes" userId="eb0aeabac05c91a1" providerId="LiveId" clId="{DEF3F37A-23D5-4CDE-9D76-544D7521A596}" dt="2024-05-28T13:25:50.887" v="467" actId="1076"/>
          <ac:picMkLst>
            <pc:docMk/>
            <pc:sldMk cId="3998792291" sldId="335"/>
            <ac:picMk id="3" creationId="{5E595288-80B7-864D-CDF9-15E76B2FA92B}"/>
          </ac:picMkLst>
        </pc:picChg>
        <pc:picChg chg="add mod">
          <ac:chgData name="Precil Menezes" userId="eb0aeabac05c91a1" providerId="LiveId" clId="{DEF3F37A-23D5-4CDE-9D76-544D7521A596}" dt="2024-05-28T13:25:50.887" v="467" actId="1076"/>
          <ac:picMkLst>
            <pc:docMk/>
            <pc:sldMk cId="3998792291" sldId="335"/>
            <ac:picMk id="7" creationId="{985975C4-0CE4-BE7A-E7F1-BF1F291D85B3}"/>
          </ac:picMkLst>
        </pc:picChg>
      </pc:sldChg>
      <pc:sldChg chg="addSp delSp modSp add mod">
        <pc:chgData name="Precil Menezes" userId="eb0aeabac05c91a1" providerId="LiveId" clId="{DEF3F37A-23D5-4CDE-9D76-544D7521A596}" dt="2024-05-30T20:22:20.538" v="1208"/>
        <pc:sldMkLst>
          <pc:docMk/>
          <pc:sldMk cId="3240894687" sldId="336"/>
        </pc:sldMkLst>
        <pc:spChg chg="del">
          <ac:chgData name="Precil Menezes" userId="eb0aeabac05c91a1" providerId="LiveId" clId="{DEF3F37A-23D5-4CDE-9D76-544D7521A596}" dt="2024-05-30T20:22:18.318" v="1206" actId="478"/>
          <ac:spMkLst>
            <pc:docMk/>
            <pc:sldMk cId="3240894687" sldId="336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28T13:40:24.098" v="502"/>
          <ac:spMkLst>
            <pc:docMk/>
            <pc:sldMk cId="3240894687" sldId="336"/>
            <ac:spMk id="3" creationId="{690907DD-F672-CA85-98BE-77E248BD2FD6}"/>
          </ac:spMkLst>
        </pc:spChg>
        <pc:spChg chg="add del mod">
          <ac:chgData name="Precil Menezes" userId="eb0aeabac05c91a1" providerId="LiveId" clId="{DEF3F37A-23D5-4CDE-9D76-544D7521A596}" dt="2024-05-30T20:22:20.171" v="1207" actId="478"/>
          <ac:spMkLst>
            <pc:docMk/>
            <pc:sldMk cId="3240894687" sldId="336"/>
            <ac:spMk id="6" creationId="{E6848274-72D6-F2DF-1B76-6D5E861BD559}"/>
          </ac:spMkLst>
        </pc:spChg>
        <pc:spChg chg="add mod">
          <ac:chgData name="Precil Menezes" userId="eb0aeabac05c91a1" providerId="LiveId" clId="{DEF3F37A-23D5-4CDE-9D76-544D7521A596}" dt="2024-05-30T20:22:20.538" v="1208"/>
          <ac:spMkLst>
            <pc:docMk/>
            <pc:sldMk cId="3240894687" sldId="336"/>
            <ac:spMk id="7" creationId="{45670F37-FE9C-7651-4FAB-5B63F3D26551}"/>
          </ac:spMkLst>
        </pc:spChg>
        <pc:spChg chg="add mod">
          <ac:chgData name="Precil Menezes" userId="eb0aeabac05c91a1" providerId="LiveId" clId="{DEF3F37A-23D5-4CDE-9D76-544D7521A596}" dt="2024-05-28T13:40:24.098" v="502"/>
          <ac:spMkLst>
            <pc:docMk/>
            <pc:sldMk cId="3240894687" sldId="336"/>
            <ac:spMk id="8" creationId="{D2526502-F46A-C070-9855-175E135D31F6}"/>
          </ac:spMkLst>
        </pc:spChg>
        <pc:spChg chg="add mod">
          <ac:chgData name="Precil Menezes" userId="eb0aeabac05c91a1" providerId="LiveId" clId="{DEF3F37A-23D5-4CDE-9D76-544D7521A596}" dt="2024-05-28T13:40:24.098" v="502"/>
          <ac:spMkLst>
            <pc:docMk/>
            <pc:sldMk cId="3240894687" sldId="336"/>
            <ac:spMk id="9" creationId="{4E758D64-15BC-E0ED-16AD-AD9F8C95D386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0" creationId="{B2A0EBA0-169E-F654-4495-2EF03655188D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1" creationId="{54CEAFFE-C858-06EC-1035-59DC053FD0FA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5" creationId="{BFDE8659-9462-877E-C2A0-511FB67FE760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6" creationId="{A63B0DBD-6FDD-7D90-0996-175D5F4CBD32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7" creationId="{66ADF804-49A9-75AB-91BB-B9FCC1FDA8A6}"/>
          </ac:spMkLst>
        </pc:spChg>
        <pc:spChg chg="add del mod">
          <ac:chgData name="Precil Menezes" userId="eb0aeabac05c91a1" providerId="LiveId" clId="{DEF3F37A-23D5-4CDE-9D76-544D7521A596}" dt="2024-05-30T20:21:27.972" v="1203" actId="478"/>
          <ac:spMkLst>
            <pc:docMk/>
            <pc:sldMk cId="3240894687" sldId="336"/>
            <ac:spMk id="18" creationId="{F8E2B159-CCE8-4B8E-87DE-0ADCB92D567B}"/>
          </ac:spMkLst>
        </pc:spChg>
        <pc:picChg chg="add mod">
          <ac:chgData name="Precil Menezes" userId="eb0aeabac05c91a1" providerId="LiveId" clId="{DEF3F37A-23D5-4CDE-9D76-544D7521A596}" dt="2024-05-30T20:22:09.597" v="1205" actId="14100"/>
          <ac:picMkLst>
            <pc:docMk/>
            <pc:sldMk cId="3240894687" sldId="336"/>
            <ac:picMk id="3" creationId="{13228800-793E-CE68-E660-9028388DFC1F}"/>
          </ac:picMkLst>
        </pc:picChg>
        <pc:picChg chg="add del">
          <ac:chgData name="Precil Menezes" userId="eb0aeabac05c91a1" providerId="LiveId" clId="{DEF3F37A-23D5-4CDE-9D76-544D7521A596}" dt="2024-05-30T20:21:24.722" v="1202" actId="478"/>
          <ac:picMkLst>
            <pc:docMk/>
            <pc:sldMk cId="3240894687" sldId="336"/>
            <ac:picMk id="4" creationId="{00000000-0000-0000-0000-000000000000}"/>
          </ac:picMkLst>
        </pc:picChg>
        <pc:picChg chg="add mod">
          <ac:chgData name="Precil Menezes" userId="eb0aeabac05c91a1" providerId="LiveId" clId="{DEF3F37A-23D5-4CDE-9D76-544D7521A596}" dt="2024-05-28T13:40:24.098" v="502"/>
          <ac:picMkLst>
            <pc:docMk/>
            <pc:sldMk cId="3240894687" sldId="336"/>
            <ac:picMk id="5" creationId="{C8F414F0-DF0F-E71B-A61F-E9971A2F0223}"/>
          </ac:picMkLst>
        </pc:picChg>
        <pc:picChg chg="add mod">
          <ac:chgData name="Precil Menezes" userId="eb0aeabac05c91a1" providerId="LiveId" clId="{DEF3F37A-23D5-4CDE-9D76-544D7521A596}" dt="2024-05-28T13:40:24.098" v="502"/>
          <ac:picMkLst>
            <pc:docMk/>
            <pc:sldMk cId="3240894687" sldId="336"/>
            <ac:picMk id="6" creationId="{CC9E55BC-1B14-4778-29D9-A531E71E842A}"/>
          </ac:picMkLst>
        </pc:picChg>
        <pc:picChg chg="add mod">
          <ac:chgData name="Precil Menezes" userId="eb0aeabac05c91a1" providerId="LiveId" clId="{DEF3F37A-23D5-4CDE-9D76-544D7521A596}" dt="2024-05-28T13:40:24.098" v="502"/>
          <ac:picMkLst>
            <pc:docMk/>
            <pc:sldMk cId="3240894687" sldId="336"/>
            <ac:picMk id="7" creationId="{DFE0BEF4-BE59-8B2A-C7B5-9ACB48052340}"/>
          </ac:picMkLst>
        </pc:picChg>
        <pc:picChg chg="add del mod">
          <ac:chgData name="Precil Menezes" userId="eb0aeabac05c91a1" providerId="LiveId" clId="{DEF3F37A-23D5-4CDE-9D76-544D7521A596}" dt="2024-05-30T20:21:27.972" v="1203" actId="478"/>
          <ac:picMkLst>
            <pc:docMk/>
            <pc:sldMk cId="3240894687" sldId="336"/>
            <ac:picMk id="12" creationId="{C261C99F-6471-0FE8-46B8-B6261BE39A2B}"/>
          </ac:picMkLst>
        </pc:picChg>
        <pc:picChg chg="add del mod">
          <ac:chgData name="Precil Menezes" userId="eb0aeabac05c91a1" providerId="LiveId" clId="{DEF3F37A-23D5-4CDE-9D76-544D7521A596}" dt="2024-05-30T20:21:27.972" v="1203" actId="478"/>
          <ac:picMkLst>
            <pc:docMk/>
            <pc:sldMk cId="3240894687" sldId="336"/>
            <ac:picMk id="13" creationId="{A17CD4EC-A4FB-9FC4-E98E-D2DD82C3FDFC}"/>
          </ac:picMkLst>
        </pc:picChg>
        <pc:picChg chg="add del mod">
          <ac:chgData name="Precil Menezes" userId="eb0aeabac05c91a1" providerId="LiveId" clId="{DEF3F37A-23D5-4CDE-9D76-544D7521A596}" dt="2024-05-30T20:21:27.972" v="1203" actId="478"/>
          <ac:picMkLst>
            <pc:docMk/>
            <pc:sldMk cId="3240894687" sldId="336"/>
            <ac:picMk id="14" creationId="{0DB77673-52AD-AF83-07EE-80ED6265F4E1}"/>
          </ac:picMkLst>
        </pc:picChg>
      </pc:sldChg>
      <pc:sldChg chg="addSp modSp add del">
        <pc:chgData name="Precil Menezes" userId="eb0aeabac05c91a1" providerId="LiveId" clId="{DEF3F37A-23D5-4CDE-9D76-544D7521A596}" dt="2024-05-30T20:23:35.089" v="1212" actId="47"/>
        <pc:sldMkLst>
          <pc:docMk/>
          <pc:sldMk cId="3069049298" sldId="337"/>
        </pc:sldMkLst>
        <pc:spChg chg="add mod">
          <ac:chgData name="Precil Menezes" userId="eb0aeabac05c91a1" providerId="LiveId" clId="{DEF3F37A-23D5-4CDE-9D76-544D7521A596}" dt="2024-05-28T13:40:49.631" v="504"/>
          <ac:spMkLst>
            <pc:docMk/>
            <pc:sldMk cId="3069049298" sldId="337"/>
            <ac:spMk id="5" creationId="{1D33C21C-D94B-2ADF-ACFB-48DA6BBED97C}"/>
          </ac:spMkLst>
        </pc:spChg>
        <pc:spChg chg="add mod">
          <ac:chgData name="Precil Menezes" userId="eb0aeabac05c91a1" providerId="LiveId" clId="{DEF3F37A-23D5-4CDE-9D76-544D7521A596}" dt="2024-05-28T13:40:49.631" v="504"/>
          <ac:spMkLst>
            <pc:docMk/>
            <pc:sldMk cId="3069049298" sldId="337"/>
            <ac:spMk id="6" creationId="{086F70C1-775D-1F96-E16B-1E269BF7F6CF}"/>
          </ac:spMkLst>
        </pc:spChg>
        <pc:spChg chg="add mod">
          <ac:chgData name="Precil Menezes" userId="eb0aeabac05c91a1" providerId="LiveId" clId="{DEF3F37A-23D5-4CDE-9D76-544D7521A596}" dt="2024-05-28T13:40:49.631" v="504"/>
          <ac:spMkLst>
            <pc:docMk/>
            <pc:sldMk cId="3069049298" sldId="337"/>
            <ac:spMk id="7" creationId="{7C0D46E8-BD3B-D7C9-0096-5536D901C8F4}"/>
          </ac:spMkLst>
        </pc:spChg>
        <pc:picChg chg="add mod">
          <ac:chgData name="Precil Menezes" userId="eb0aeabac05c91a1" providerId="LiveId" clId="{DEF3F37A-23D5-4CDE-9D76-544D7521A596}" dt="2024-05-28T13:40:49.631" v="504"/>
          <ac:picMkLst>
            <pc:docMk/>
            <pc:sldMk cId="3069049298" sldId="337"/>
            <ac:picMk id="3" creationId="{64A4F1CD-C913-CDDA-AAEF-3F2E5573FD95}"/>
          </ac:picMkLst>
        </pc:picChg>
      </pc:sldChg>
      <pc:sldChg chg="addSp modSp add mod ord">
        <pc:chgData name="Precil Menezes" userId="eb0aeabac05c91a1" providerId="LiveId" clId="{DEF3F37A-23D5-4CDE-9D76-544D7521A596}" dt="2024-05-28T13:36:25.300" v="482" actId="1076"/>
        <pc:sldMkLst>
          <pc:docMk/>
          <pc:sldMk cId="373603131" sldId="338"/>
        </pc:sldMkLst>
        <pc:spChg chg="add mod">
          <ac:chgData name="Precil Menezes" userId="eb0aeabac05c91a1" providerId="LiveId" clId="{DEF3F37A-23D5-4CDE-9D76-544D7521A596}" dt="2024-05-28T13:36:25.300" v="482" actId="1076"/>
          <ac:spMkLst>
            <pc:docMk/>
            <pc:sldMk cId="373603131" sldId="338"/>
            <ac:spMk id="5" creationId="{ED7606A3-47DD-D46F-4B0B-7787A98B5C83}"/>
          </ac:spMkLst>
        </pc:spChg>
        <pc:picChg chg="add mod">
          <ac:chgData name="Precil Menezes" userId="eb0aeabac05c91a1" providerId="LiveId" clId="{DEF3F37A-23D5-4CDE-9D76-544D7521A596}" dt="2024-05-28T13:36:25.300" v="482" actId="1076"/>
          <ac:picMkLst>
            <pc:docMk/>
            <pc:sldMk cId="373603131" sldId="338"/>
            <ac:picMk id="3" creationId="{69D223E9-C519-5320-E02A-B2E1369679EF}"/>
          </ac:picMkLst>
        </pc:picChg>
      </pc:sldChg>
      <pc:sldChg chg="addSp delSp modSp add mod ord modAnim">
        <pc:chgData name="Precil Menezes" userId="eb0aeabac05c91a1" providerId="LiveId" clId="{DEF3F37A-23D5-4CDE-9D76-544D7521A596}" dt="2024-05-30T17:35:33.326" v="871"/>
        <pc:sldMkLst>
          <pc:docMk/>
          <pc:sldMk cId="1553256425" sldId="339"/>
        </pc:sldMkLst>
        <pc:spChg chg="del mod">
          <ac:chgData name="Precil Menezes" userId="eb0aeabac05c91a1" providerId="LiveId" clId="{DEF3F37A-23D5-4CDE-9D76-544D7521A596}" dt="2024-05-30T17:35:30.457" v="868" actId="478"/>
          <ac:spMkLst>
            <pc:docMk/>
            <pc:sldMk cId="1553256425" sldId="339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35:32.930" v="870" actId="478"/>
          <ac:spMkLst>
            <pc:docMk/>
            <pc:sldMk cId="1553256425" sldId="339"/>
            <ac:spMk id="7" creationId="{0C2BC777-5311-76F9-3B7B-63F21C9F2433}"/>
          </ac:spMkLst>
        </pc:spChg>
        <pc:spChg chg="add mod">
          <ac:chgData name="Precil Menezes" userId="eb0aeabac05c91a1" providerId="LiveId" clId="{DEF3F37A-23D5-4CDE-9D76-544D7521A596}" dt="2024-05-30T17:35:30.756" v="869"/>
          <ac:spMkLst>
            <pc:docMk/>
            <pc:sldMk cId="1553256425" sldId="339"/>
            <ac:spMk id="8" creationId="{B4BDCCFF-D529-C332-8361-15AA0C84D8C7}"/>
          </ac:spMkLst>
        </pc:spChg>
        <pc:spChg chg="add mod">
          <ac:chgData name="Precil Menezes" userId="eb0aeabac05c91a1" providerId="LiveId" clId="{DEF3F37A-23D5-4CDE-9D76-544D7521A596}" dt="2024-05-30T17:35:33.326" v="871"/>
          <ac:spMkLst>
            <pc:docMk/>
            <pc:sldMk cId="1553256425" sldId="339"/>
            <ac:spMk id="9" creationId="{0757D68C-7094-94D8-5661-9A67267EF07A}"/>
          </ac:spMkLst>
        </pc:spChg>
        <pc:picChg chg="add mod">
          <ac:chgData name="Precil Menezes" userId="eb0aeabac05c91a1" providerId="LiveId" clId="{DEF3F37A-23D5-4CDE-9D76-544D7521A596}" dt="2024-05-28T12:40:07.517" v="338" actId="1076"/>
          <ac:picMkLst>
            <pc:docMk/>
            <pc:sldMk cId="1553256425" sldId="339"/>
            <ac:picMk id="3" creationId="{39A3462A-354D-F333-AA51-B30022F0CB40}"/>
          </ac:picMkLst>
        </pc:picChg>
        <pc:picChg chg="add mod">
          <ac:chgData name="Precil Menezes" userId="eb0aeabac05c91a1" providerId="LiveId" clId="{DEF3F37A-23D5-4CDE-9D76-544D7521A596}" dt="2024-05-28T12:40:07.517" v="338" actId="1076"/>
          <ac:picMkLst>
            <pc:docMk/>
            <pc:sldMk cId="1553256425" sldId="339"/>
            <ac:picMk id="5" creationId="{3FB81FCD-EF53-11C4-F62A-6A3479F27E95}"/>
          </ac:picMkLst>
        </pc:picChg>
      </pc:sldChg>
      <pc:sldChg chg="addSp delSp modSp add mod ord delAnim modAnim">
        <pc:chgData name="Precil Menezes" userId="eb0aeabac05c91a1" providerId="LiveId" clId="{DEF3F37A-23D5-4CDE-9D76-544D7521A596}" dt="2024-05-30T18:08:58.650" v="1011" actId="14100"/>
        <pc:sldMkLst>
          <pc:docMk/>
          <pc:sldMk cId="382916196" sldId="340"/>
        </pc:sldMkLst>
        <pc:spChg chg="mod">
          <ac:chgData name="Precil Menezes" userId="eb0aeabac05c91a1" providerId="LiveId" clId="{DEF3F37A-23D5-4CDE-9D76-544D7521A596}" dt="2024-05-30T18:08:18.034" v="996" actId="207"/>
          <ac:spMkLst>
            <pc:docMk/>
            <pc:sldMk cId="382916196" sldId="340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8:08:20.823" v="997" actId="478"/>
          <ac:spMkLst>
            <pc:docMk/>
            <pc:sldMk cId="382916196" sldId="340"/>
            <ac:spMk id="5" creationId="{38C2E4AF-6DE8-81AB-38D9-553428FD8FB5}"/>
          </ac:spMkLst>
        </pc:spChg>
        <pc:spChg chg="add mod">
          <ac:chgData name="Precil Menezes" userId="eb0aeabac05c91a1" providerId="LiveId" clId="{DEF3F37A-23D5-4CDE-9D76-544D7521A596}" dt="2024-05-30T18:08:58.650" v="1011" actId="14100"/>
          <ac:spMkLst>
            <pc:docMk/>
            <pc:sldMk cId="382916196" sldId="340"/>
            <ac:spMk id="6" creationId="{3BE87CA8-9322-D22A-5C08-16A77413B56F}"/>
          </ac:spMkLst>
        </pc:spChg>
        <pc:picChg chg="add mod modCrop">
          <ac:chgData name="Precil Menezes" userId="eb0aeabac05c91a1" providerId="LiveId" clId="{DEF3F37A-23D5-4CDE-9D76-544D7521A596}" dt="2024-05-30T18:08:41.123" v="1005" actId="14100"/>
          <ac:picMkLst>
            <pc:docMk/>
            <pc:sldMk cId="382916196" sldId="340"/>
            <ac:picMk id="3" creationId="{F1D9F093-B11B-5FA5-8D06-1249BCFBF6CF}"/>
          </ac:picMkLst>
        </pc:picChg>
      </pc:sldChg>
      <pc:sldChg chg="addSp modSp add mod ord">
        <pc:chgData name="Precil Menezes" userId="eb0aeabac05c91a1" providerId="LiveId" clId="{DEF3F37A-23D5-4CDE-9D76-544D7521A596}" dt="2024-05-28T13:00:02.429" v="358"/>
        <pc:sldMkLst>
          <pc:docMk/>
          <pc:sldMk cId="2158435022" sldId="341"/>
        </pc:sldMkLst>
        <pc:picChg chg="add mod">
          <ac:chgData name="Precil Menezes" userId="eb0aeabac05c91a1" providerId="LiveId" clId="{DEF3F37A-23D5-4CDE-9D76-544D7521A596}" dt="2024-05-28T12:52:39.822" v="356" actId="1076"/>
          <ac:picMkLst>
            <pc:docMk/>
            <pc:sldMk cId="2158435022" sldId="341"/>
            <ac:picMk id="5" creationId="{9C6E80B9-506F-83EC-1EDC-9A0EA75701B1}"/>
          </ac:picMkLst>
        </pc:picChg>
      </pc:sldChg>
      <pc:sldChg chg="addSp delSp modSp add mod ord addAnim delAnim modAnim">
        <pc:chgData name="Precil Menezes" userId="eb0aeabac05c91a1" providerId="LiveId" clId="{DEF3F37A-23D5-4CDE-9D76-544D7521A596}" dt="2024-05-30T18:14:35.800" v="1068" actId="1076"/>
        <pc:sldMkLst>
          <pc:docMk/>
          <pc:sldMk cId="1828632880" sldId="342"/>
        </pc:sldMkLst>
        <pc:grpChg chg="add del mod">
          <ac:chgData name="Precil Menezes" userId="eb0aeabac05c91a1" providerId="LiveId" clId="{DEF3F37A-23D5-4CDE-9D76-544D7521A596}" dt="2024-05-30T18:14:27.649" v="1065" actId="478"/>
          <ac:grpSpMkLst>
            <pc:docMk/>
            <pc:sldMk cId="1828632880" sldId="342"/>
            <ac:grpSpMk id="7" creationId="{37220C35-AE79-DEA9-791D-D21AEEB284B4}"/>
          </ac:grpSpMkLst>
        </pc:grpChg>
        <pc:picChg chg="add del mod">
          <ac:chgData name="Precil Menezes" userId="eb0aeabac05c91a1" providerId="LiveId" clId="{DEF3F37A-23D5-4CDE-9D76-544D7521A596}" dt="2024-05-30T18:14:34.301" v="1067" actId="1076"/>
          <ac:picMkLst>
            <pc:docMk/>
            <pc:sldMk cId="1828632880" sldId="342"/>
            <ac:picMk id="3" creationId="{27CE09CA-3B5D-C5DB-2F68-D88308EF6E1C}"/>
          </ac:picMkLst>
        </pc:picChg>
        <pc:picChg chg="add del mod">
          <ac:chgData name="Precil Menezes" userId="eb0aeabac05c91a1" providerId="LiveId" clId="{DEF3F37A-23D5-4CDE-9D76-544D7521A596}" dt="2024-05-30T18:14:35.800" v="1068" actId="1076"/>
          <ac:picMkLst>
            <pc:docMk/>
            <pc:sldMk cId="1828632880" sldId="342"/>
            <ac:picMk id="5" creationId="{C8316C35-2591-7E46-3897-200BC0694757}"/>
          </ac:picMkLst>
        </pc:picChg>
        <pc:picChg chg="add del mod">
          <ac:chgData name="Precil Menezes" userId="eb0aeabac05c91a1" providerId="LiveId" clId="{DEF3F37A-23D5-4CDE-9D76-544D7521A596}" dt="2024-05-30T18:14:34.301" v="1067" actId="1076"/>
          <ac:picMkLst>
            <pc:docMk/>
            <pc:sldMk cId="1828632880" sldId="342"/>
            <ac:picMk id="6" creationId="{57E68DCA-45B7-E582-A5C7-662F74CBBDFC}"/>
          </ac:picMkLst>
        </pc:picChg>
        <pc:picChg chg="mod">
          <ac:chgData name="Precil Menezes" userId="eb0aeabac05c91a1" providerId="LiveId" clId="{DEF3F37A-23D5-4CDE-9D76-544D7521A596}" dt="2024-05-28T13:25:18.443" v="462"/>
          <ac:picMkLst>
            <pc:docMk/>
            <pc:sldMk cId="1828632880" sldId="342"/>
            <ac:picMk id="8" creationId="{9D9E0BC7-B142-70BB-99B9-8352737B131E}"/>
          </ac:picMkLst>
        </pc:picChg>
        <pc:picChg chg="mod">
          <ac:chgData name="Precil Menezes" userId="eb0aeabac05c91a1" providerId="LiveId" clId="{DEF3F37A-23D5-4CDE-9D76-544D7521A596}" dt="2024-05-28T13:25:18.443" v="462"/>
          <ac:picMkLst>
            <pc:docMk/>
            <pc:sldMk cId="1828632880" sldId="342"/>
            <ac:picMk id="9" creationId="{4DF04394-D289-EFED-68BD-D973ACF63A4F}"/>
          </ac:picMkLst>
        </pc:picChg>
        <pc:picChg chg="add mod">
          <ac:chgData name="Precil Menezes" userId="eb0aeabac05c91a1" providerId="LiveId" clId="{DEF3F37A-23D5-4CDE-9D76-544D7521A596}" dt="2024-05-30T18:14:28.908" v="1066" actId="1076"/>
          <ac:picMkLst>
            <pc:docMk/>
            <pc:sldMk cId="1828632880" sldId="342"/>
            <ac:picMk id="10" creationId="{2F1F05EB-B29A-D431-D325-4B0B47A0D399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51:19.357" v="921" actId="1076"/>
        <pc:sldMkLst>
          <pc:docMk/>
          <pc:sldMk cId="3611695513" sldId="343"/>
        </pc:sldMkLst>
        <pc:spChg chg="del">
          <ac:chgData name="Precil Menezes" userId="eb0aeabac05c91a1" providerId="LiveId" clId="{DEF3F37A-23D5-4CDE-9D76-544D7521A596}" dt="2024-05-30T17:44:05.076" v="906" actId="478"/>
          <ac:spMkLst>
            <pc:docMk/>
            <pc:sldMk cId="3611695513" sldId="343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44:09.783" v="909" actId="478"/>
          <ac:spMkLst>
            <pc:docMk/>
            <pc:sldMk cId="3611695513" sldId="343"/>
            <ac:spMk id="7" creationId="{0EFF93D2-3B1E-A316-278E-3597CB8219AD}"/>
          </ac:spMkLst>
        </pc:spChg>
        <pc:spChg chg="add mod">
          <ac:chgData name="Precil Menezes" userId="eb0aeabac05c91a1" providerId="LiveId" clId="{DEF3F37A-23D5-4CDE-9D76-544D7521A596}" dt="2024-05-30T17:44:08.053" v="908"/>
          <ac:spMkLst>
            <pc:docMk/>
            <pc:sldMk cId="3611695513" sldId="343"/>
            <ac:spMk id="8" creationId="{FC02C943-9AD9-87E4-0DA4-850C8DFF1E86}"/>
          </ac:spMkLst>
        </pc:spChg>
        <pc:spChg chg="add mod">
          <ac:chgData name="Precil Menezes" userId="eb0aeabac05c91a1" providerId="LiveId" clId="{DEF3F37A-23D5-4CDE-9D76-544D7521A596}" dt="2024-05-30T17:44:10.470" v="910"/>
          <ac:spMkLst>
            <pc:docMk/>
            <pc:sldMk cId="3611695513" sldId="343"/>
            <ac:spMk id="9" creationId="{CA244777-2B13-77F2-2F69-49BFE9AE9B8E}"/>
          </ac:spMkLst>
        </pc:spChg>
        <pc:picChg chg="add del mod">
          <ac:chgData name="Precil Menezes" userId="eb0aeabac05c91a1" providerId="LiveId" clId="{DEF3F37A-23D5-4CDE-9D76-544D7521A596}" dt="2024-05-30T17:50:32.779" v="916" actId="478"/>
          <ac:picMkLst>
            <pc:docMk/>
            <pc:sldMk cId="3611695513" sldId="343"/>
            <ac:picMk id="3" creationId="{2E3CDD0D-E6EE-5E4D-1EAB-5E8F5CBD9557}"/>
          </ac:picMkLst>
        </pc:picChg>
        <pc:picChg chg="add del mod">
          <ac:chgData name="Precil Menezes" userId="eb0aeabac05c91a1" providerId="LiveId" clId="{DEF3F37A-23D5-4CDE-9D76-544D7521A596}" dt="2024-05-30T17:43:24.155" v="895" actId="21"/>
          <ac:picMkLst>
            <pc:docMk/>
            <pc:sldMk cId="3611695513" sldId="343"/>
            <ac:picMk id="5" creationId="{23A3FBA4-BDC6-DABE-C3F6-20D1E7654AC1}"/>
          </ac:picMkLst>
        </pc:picChg>
        <pc:picChg chg="add mod">
          <ac:chgData name="Precil Menezes" userId="eb0aeabac05c91a1" providerId="LiveId" clId="{DEF3F37A-23D5-4CDE-9D76-544D7521A596}" dt="2024-05-30T17:51:19.357" v="921" actId="1076"/>
          <ac:picMkLst>
            <pc:docMk/>
            <pc:sldMk cId="3611695513" sldId="343"/>
            <ac:picMk id="11" creationId="{3DA1CF92-4766-E590-8E44-997E93A5FE8A}"/>
          </ac:picMkLst>
        </pc:picChg>
      </pc:sldChg>
      <pc:sldChg chg="addSp delSp modSp add mod modAnim">
        <pc:chgData name="Precil Menezes" userId="eb0aeabac05c91a1" providerId="LiveId" clId="{DEF3F37A-23D5-4CDE-9D76-544D7521A596}" dt="2024-05-30T17:53:11.871" v="927" actId="1076"/>
        <pc:sldMkLst>
          <pc:docMk/>
          <pc:sldMk cId="1972032201" sldId="344"/>
        </pc:sldMkLst>
        <pc:spChg chg="add del">
          <ac:chgData name="Precil Menezes" userId="eb0aeabac05c91a1" providerId="LiveId" clId="{DEF3F37A-23D5-4CDE-9D76-544D7521A596}" dt="2024-05-30T17:44:17.950" v="913" actId="478"/>
          <ac:spMkLst>
            <pc:docMk/>
            <pc:sldMk cId="1972032201" sldId="344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44:15.413" v="912" actId="478"/>
          <ac:spMkLst>
            <pc:docMk/>
            <pc:sldMk cId="1972032201" sldId="344"/>
            <ac:spMk id="7" creationId="{2E8E9740-EBFC-D7EC-4632-A68B7C8E2A9E}"/>
          </ac:spMkLst>
        </pc:spChg>
        <pc:spChg chg="add del mod">
          <ac:chgData name="Precil Menezes" userId="eb0aeabac05c91a1" providerId="LiveId" clId="{DEF3F37A-23D5-4CDE-9D76-544D7521A596}" dt="2024-05-30T17:44:20.744" v="914" actId="478"/>
          <ac:spMkLst>
            <pc:docMk/>
            <pc:sldMk cId="1972032201" sldId="344"/>
            <ac:spMk id="9" creationId="{EAC698FD-5952-D2F9-CDA0-2A6695518A82}"/>
          </ac:spMkLst>
        </pc:spChg>
        <pc:spChg chg="add mod">
          <ac:chgData name="Precil Menezes" userId="eb0aeabac05c91a1" providerId="LiveId" clId="{DEF3F37A-23D5-4CDE-9D76-544D7521A596}" dt="2024-05-30T17:44:21.179" v="915"/>
          <ac:spMkLst>
            <pc:docMk/>
            <pc:sldMk cId="1972032201" sldId="344"/>
            <ac:spMk id="10" creationId="{58CFC4D1-6567-8A97-31D8-4412B07248F7}"/>
          </ac:spMkLst>
        </pc:spChg>
        <pc:picChg chg="add del mod modCrop">
          <ac:chgData name="Precil Menezes" userId="eb0aeabac05c91a1" providerId="LiveId" clId="{DEF3F37A-23D5-4CDE-9D76-544D7521A596}" dt="2024-05-30T17:51:26.360" v="922" actId="478"/>
          <ac:picMkLst>
            <pc:docMk/>
            <pc:sldMk cId="1972032201" sldId="344"/>
            <ac:picMk id="3" creationId="{958B54BB-3C35-9BF7-F4F2-B8655E08DB8B}"/>
          </ac:picMkLst>
        </pc:picChg>
        <pc:picChg chg="add del">
          <ac:chgData name="Precil Menezes" userId="eb0aeabac05c91a1" providerId="LiveId" clId="{DEF3F37A-23D5-4CDE-9D76-544D7521A596}" dt="2024-05-30T17:44:15.413" v="912" actId="478"/>
          <ac:picMkLst>
            <pc:docMk/>
            <pc:sldMk cId="1972032201" sldId="344"/>
            <ac:picMk id="4" creationId="{00000000-0000-0000-0000-000000000000}"/>
          </ac:picMkLst>
        </pc:picChg>
        <pc:picChg chg="add mod">
          <ac:chgData name="Precil Menezes" userId="eb0aeabac05c91a1" providerId="LiveId" clId="{DEF3F37A-23D5-4CDE-9D76-544D7521A596}" dt="2024-05-30T17:53:11.871" v="927" actId="1076"/>
          <ac:picMkLst>
            <pc:docMk/>
            <pc:sldMk cId="1972032201" sldId="344"/>
            <ac:picMk id="5" creationId="{23A3FBA4-BDC6-DABE-C3F6-20D1E7654AC1}"/>
          </ac:picMkLst>
        </pc:picChg>
        <pc:picChg chg="add mod">
          <ac:chgData name="Precil Menezes" userId="eb0aeabac05c91a1" providerId="LiveId" clId="{DEF3F37A-23D5-4CDE-9D76-544D7521A596}" dt="2024-05-30T17:53:11.871" v="927" actId="1076"/>
          <ac:picMkLst>
            <pc:docMk/>
            <pc:sldMk cId="1972032201" sldId="344"/>
            <ac:picMk id="12" creationId="{5004A40D-788B-5DBB-1B9E-F0FD8E32A60F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55:02.322" v="930" actId="1076"/>
        <pc:sldMkLst>
          <pc:docMk/>
          <pc:sldMk cId="1667054678" sldId="345"/>
        </pc:sldMkLst>
        <pc:spChg chg="mod">
          <ac:chgData name="Precil Menezes" userId="eb0aeabac05c91a1" providerId="LiveId" clId="{DEF3F37A-23D5-4CDE-9D76-544D7521A596}" dt="2024-05-30T17:19:38.337" v="766" actId="207"/>
          <ac:spMkLst>
            <pc:docMk/>
            <pc:sldMk cId="1667054678" sldId="345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7" creationId="{B147DD7A-1608-9560-2F06-0DA6DC5EE906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8" creationId="{CFD70D5C-7644-68DE-2C6C-1389FBC78BDC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9" creationId="{D2C34F3C-B298-3088-77BD-052EF6631313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12" creationId="{7FEC0231-9640-2FAB-BCAB-ADE08EF96D49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13" creationId="{76F8E3E9-56C0-2D79-F341-FF3491FFBC0F}"/>
          </ac:spMkLst>
        </pc:spChg>
        <pc:spChg chg="add mod">
          <ac:chgData name="Precil Menezes" userId="eb0aeabac05c91a1" providerId="LiveId" clId="{DEF3F37A-23D5-4CDE-9D76-544D7521A596}" dt="2024-05-28T12:23:26.136" v="305"/>
          <ac:spMkLst>
            <pc:docMk/>
            <pc:sldMk cId="1667054678" sldId="345"/>
            <ac:spMk id="14" creationId="{6910DFF8-E8D2-2217-7E07-BD4ACE3493B1}"/>
          </ac:spMkLst>
        </pc:spChg>
        <pc:spChg chg="add del mod">
          <ac:chgData name="Precil Menezes" userId="eb0aeabac05c91a1" providerId="LiveId" clId="{DEF3F37A-23D5-4CDE-9D76-544D7521A596}" dt="2024-05-30T17:19:47.876" v="771" actId="478"/>
          <ac:spMkLst>
            <pc:docMk/>
            <pc:sldMk cId="1667054678" sldId="345"/>
            <ac:spMk id="17" creationId="{24CC6F4B-71F7-D955-58D5-88126FB67987}"/>
          </ac:spMkLst>
        </pc:spChg>
        <pc:spChg chg="add mod">
          <ac:chgData name="Precil Menezes" userId="eb0aeabac05c91a1" providerId="LiveId" clId="{DEF3F37A-23D5-4CDE-9D76-544D7521A596}" dt="2024-05-30T17:19:45.650" v="768" actId="1076"/>
          <ac:spMkLst>
            <pc:docMk/>
            <pc:sldMk cId="1667054678" sldId="345"/>
            <ac:spMk id="18" creationId="{B3197181-D140-3B55-49D7-D298B4E2DFBA}"/>
          </ac:spMkLst>
        </pc:spChg>
        <pc:spChg chg="add mod">
          <ac:chgData name="Precil Menezes" userId="eb0aeabac05c91a1" providerId="LiveId" clId="{DEF3F37A-23D5-4CDE-9D76-544D7521A596}" dt="2024-05-30T17:55:00.395" v="929" actId="1076"/>
          <ac:spMkLst>
            <pc:docMk/>
            <pc:sldMk cId="1667054678" sldId="345"/>
            <ac:spMk id="22" creationId="{74DFCBAF-A5D6-8235-0421-D0DE0AEF12EB}"/>
          </ac:spMkLst>
        </pc:spChg>
        <pc:spChg chg="add mod">
          <ac:chgData name="Precil Menezes" userId="eb0aeabac05c91a1" providerId="LiveId" clId="{DEF3F37A-23D5-4CDE-9D76-544D7521A596}" dt="2024-05-30T17:55:00.395" v="929" actId="1076"/>
          <ac:spMkLst>
            <pc:docMk/>
            <pc:sldMk cId="1667054678" sldId="345"/>
            <ac:spMk id="23" creationId="{B3D5CDBF-B5B9-3063-DA3E-EFE8A0EC2A23}"/>
          </ac:spMkLst>
        </pc:spChg>
        <pc:spChg chg="add mod">
          <ac:chgData name="Precil Menezes" userId="eb0aeabac05c91a1" providerId="LiveId" clId="{DEF3F37A-23D5-4CDE-9D76-544D7521A596}" dt="2024-05-30T17:54:56.712" v="928" actId="1076"/>
          <ac:spMkLst>
            <pc:docMk/>
            <pc:sldMk cId="1667054678" sldId="345"/>
            <ac:spMk id="27" creationId="{68AAB454-38BC-F0E5-6746-2513596F9BDF}"/>
          </ac:spMkLst>
        </pc:spChg>
        <pc:spChg chg="add mod">
          <ac:chgData name="Precil Menezes" userId="eb0aeabac05c91a1" providerId="LiveId" clId="{DEF3F37A-23D5-4CDE-9D76-544D7521A596}" dt="2024-05-30T17:54:56.712" v="928" actId="1076"/>
          <ac:spMkLst>
            <pc:docMk/>
            <pc:sldMk cId="1667054678" sldId="345"/>
            <ac:spMk id="28" creationId="{C489A1C0-851B-70C3-A634-818912D185A7}"/>
          </ac:spMkLst>
        </pc:spChg>
        <pc:spChg chg="add mod">
          <ac:chgData name="Precil Menezes" userId="eb0aeabac05c91a1" providerId="LiveId" clId="{DEF3F37A-23D5-4CDE-9D76-544D7521A596}" dt="2024-05-30T17:54:56.712" v="928" actId="1076"/>
          <ac:spMkLst>
            <pc:docMk/>
            <pc:sldMk cId="1667054678" sldId="345"/>
            <ac:spMk id="29" creationId="{6467587C-B347-49AD-2FC0-022B12A85569}"/>
          </ac:spMkLst>
        </pc:spChg>
        <pc:spChg chg="add del mod">
          <ac:chgData name="Precil Menezes" userId="eb0aeabac05c91a1" providerId="LiveId" clId="{DEF3F37A-23D5-4CDE-9D76-544D7521A596}" dt="2024-05-30T17:19:41.983" v="767" actId="478"/>
          <ac:spMkLst>
            <pc:docMk/>
            <pc:sldMk cId="1667054678" sldId="345"/>
            <ac:spMk id="30" creationId="{888831D3-29D4-F85A-18E4-0BA923384325}"/>
          </ac:spMkLst>
        </pc:spChg>
        <pc:picChg chg="add">
          <ac:chgData name="Precil Menezes" userId="eb0aeabac05c91a1" providerId="LiveId" clId="{DEF3F37A-23D5-4CDE-9D76-544D7521A596}" dt="2024-05-28T12:23:23.104" v="304"/>
          <ac:picMkLst>
            <pc:docMk/>
            <pc:sldMk cId="1667054678" sldId="345"/>
            <ac:picMk id="3" creationId="{D906CD53-68BC-9F43-5DC2-FD9E6FFB4988}"/>
          </ac:picMkLst>
        </pc:picChg>
        <pc:picChg chg="add mod">
          <ac:chgData name="Precil Menezes" userId="eb0aeabac05c91a1" providerId="LiveId" clId="{DEF3F37A-23D5-4CDE-9D76-544D7521A596}" dt="2024-05-30T17:55:02.322" v="930" actId="1076"/>
          <ac:picMkLst>
            <pc:docMk/>
            <pc:sldMk cId="1667054678" sldId="345"/>
            <ac:picMk id="5" creationId="{F26AF2C1-6895-C0FA-131A-1310EEEC5A62}"/>
          </ac:picMkLst>
        </pc:picChg>
        <pc:picChg chg="add mod">
          <ac:chgData name="Precil Menezes" userId="eb0aeabac05c91a1" providerId="LiveId" clId="{DEF3F37A-23D5-4CDE-9D76-544D7521A596}" dt="2024-05-28T12:23:26.136" v="305"/>
          <ac:picMkLst>
            <pc:docMk/>
            <pc:sldMk cId="1667054678" sldId="345"/>
            <ac:picMk id="6" creationId="{EFBE2573-5F72-D080-5428-C9F359D8C190}"/>
          </ac:picMkLst>
        </pc:picChg>
        <pc:picChg chg="add mod">
          <ac:chgData name="Precil Menezes" userId="eb0aeabac05c91a1" providerId="LiveId" clId="{DEF3F37A-23D5-4CDE-9D76-544D7521A596}" dt="2024-05-28T12:23:26.136" v="305"/>
          <ac:picMkLst>
            <pc:docMk/>
            <pc:sldMk cId="1667054678" sldId="345"/>
            <ac:picMk id="10" creationId="{66F982EE-9A6D-AEEA-D008-9E465C9C4124}"/>
          </ac:picMkLst>
        </pc:picChg>
        <pc:picChg chg="add mod">
          <ac:chgData name="Precil Menezes" userId="eb0aeabac05c91a1" providerId="LiveId" clId="{DEF3F37A-23D5-4CDE-9D76-544D7521A596}" dt="2024-05-28T12:23:26.136" v="305"/>
          <ac:picMkLst>
            <pc:docMk/>
            <pc:sldMk cId="1667054678" sldId="345"/>
            <ac:picMk id="11" creationId="{919C063D-5C99-930F-8D07-2F82FAD51715}"/>
          </ac:picMkLst>
        </pc:picChg>
        <pc:picChg chg="add del mod">
          <ac:chgData name="Precil Menezes" userId="eb0aeabac05c91a1" providerId="LiveId" clId="{DEF3F37A-23D5-4CDE-9D76-544D7521A596}" dt="2024-05-30T17:19:48.891" v="772" actId="478"/>
          <ac:picMkLst>
            <pc:docMk/>
            <pc:sldMk cId="1667054678" sldId="345"/>
            <ac:picMk id="15" creationId="{D32394BB-D293-70D0-F84A-9B49F4B4C04F}"/>
          </ac:picMkLst>
        </pc:picChg>
        <pc:picChg chg="add del mod">
          <ac:chgData name="Precil Menezes" userId="eb0aeabac05c91a1" providerId="LiveId" clId="{DEF3F37A-23D5-4CDE-9D76-544D7521A596}" dt="2024-05-30T17:19:47.121" v="770" actId="478"/>
          <ac:picMkLst>
            <pc:docMk/>
            <pc:sldMk cId="1667054678" sldId="345"/>
            <ac:picMk id="16" creationId="{E7378542-6E3F-4384-9716-AD1971CC31C1}"/>
          </ac:picMkLst>
        </pc:picChg>
        <pc:picChg chg="add mod">
          <ac:chgData name="Precil Menezes" userId="eb0aeabac05c91a1" providerId="LiveId" clId="{DEF3F37A-23D5-4CDE-9D76-544D7521A596}" dt="2024-05-30T17:19:45.650" v="768" actId="1076"/>
          <ac:picMkLst>
            <pc:docMk/>
            <pc:sldMk cId="1667054678" sldId="345"/>
            <ac:picMk id="19" creationId="{E5C31B24-94A2-C919-7E74-57B8771BCFCD}"/>
          </ac:picMkLst>
        </pc:picChg>
        <pc:picChg chg="add mod">
          <ac:chgData name="Precil Menezes" userId="eb0aeabac05c91a1" providerId="LiveId" clId="{DEF3F37A-23D5-4CDE-9D76-544D7521A596}" dt="2024-05-30T17:55:00.395" v="929" actId="1076"/>
          <ac:picMkLst>
            <pc:docMk/>
            <pc:sldMk cId="1667054678" sldId="345"/>
            <ac:picMk id="20" creationId="{5A35A478-4294-E551-EE54-DEFB349F0F40}"/>
          </ac:picMkLst>
        </pc:picChg>
        <pc:picChg chg="add mod">
          <ac:chgData name="Precil Menezes" userId="eb0aeabac05c91a1" providerId="LiveId" clId="{DEF3F37A-23D5-4CDE-9D76-544D7521A596}" dt="2024-05-30T17:55:00.395" v="929" actId="1076"/>
          <ac:picMkLst>
            <pc:docMk/>
            <pc:sldMk cId="1667054678" sldId="345"/>
            <ac:picMk id="21" creationId="{4182491E-0E7D-4CDE-1EC7-EEB73E2B5104}"/>
          </ac:picMkLst>
        </pc:picChg>
        <pc:picChg chg="add mod">
          <ac:chgData name="Precil Menezes" userId="eb0aeabac05c91a1" providerId="LiveId" clId="{DEF3F37A-23D5-4CDE-9D76-544D7521A596}" dt="2024-05-30T17:55:00.395" v="929" actId="1076"/>
          <ac:picMkLst>
            <pc:docMk/>
            <pc:sldMk cId="1667054678" sldId="345"/>
            <ac:picMk id="24" creationId="{0C40D590-0C99-1E17-017E-9A9E3CA2B1DC}"/>
          </ac:picMkLst>
        </pc:picChg>
        <pc:picChg chg="add mod">
          <ac:chgData name="Precil Menezes" userId="eb0aeabac05c91a1" providerId="LiveId" clId="{DEF3F37A-23D5-4CDE-9D76-544D7521A596}" dt="2024-05-30T17:54:56.712" v="928" actId="1076"/>
          <ac:picMkLst>
            <pc:docMk/>
            <pc:sldMk cId="1667054678" sldId="345"/>
            <ac:picMk id="25" creationId="{3EAB8986-CA2E-C784-DEDF-A264C7326D70}"/>
          </ac:picMkLst>
        </pc:picChg>
        <pc:picChg chg="add mod">
          <ac:chgData name="Precil Menezes" userId="eb0aeabac05c91a1" providerId="LiveId" clId="{DEF3F37A-23D5-4CDE-9D76-544D7521A596}" dt="2024-05-30T17:54:56.712" v="928" actId="1076"/>
          <ac:picMkLst>
            <pc:docMk/>
            <pc:sldMk cId="1667054678" sldId="345"/>
            <ac:picMk id="26" creationId="{2585ECE0-7D70-96E9-3860-E40F1C61EAD0}"/>
          </ac:picMkLst>
        </pc:picChg>
      </pc:sldChg>
      <pc:sldChg chg="addSp delSp modSp add mod ord modAnim">
        <pc:chgData name="Precil Menezes" userId="eb0aeabac05c91a1" providerId="LiveId" clId="{DEF3F37A-23D5-4CDE-9D76-544D7521A596}" dt="2024-05-30T17:35:24.375" v="867" actId="1076"/>
        <pc:sldMkLst>
          <pc:docMk/>
          <pc:sldMk cId="482509326" sldId="346"/>
        </pc:sldMkLst>
        <pc:spChg chg="del">
          <ac:chgData name="Precil Menezes" userId="eb0aeabac05c91a1" providerId="LiveId" clId="{DEF3F37A-23D5-4CDE-9D76-544D7521A596}" dt="2024-05-30T17:35:17.258" v="860" actId="478"/>
          <ac:spMkLst>
            <pc:docMk/>
            <pc:sldMk cId="482509326" sldId="346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7:35:08.381" v="859"/>
          <ac:spMkLst>
            <pc:docMk/>
            <pc:sldMk cId="482509326" sldId="346"/>
            <ac:spMk id="3" creationId="{A106C005-C9DB-3EA7-2797-1B3AFA323E04}"/>
          </ac:spMkLst>
        </pc:spChg>
        <pc:spChg chg="add mod">
          <ac:chgData name="Precil Menezes" userId="eb0aeabac05c91a1" providerId="LiveId" clId="{DEF3F37A-23D5-4CDE-9D76-544D7521A596}" dt="2024-05-30T17:34:59.870" v="858" actId="115"/>
          <ac:spMkLst>
            <pc:docMk/>
            <pc:sldMk cId="482509326" sldId="346"/>
            <ac:spMk id="6" creationId="{568765C0-5A88-638C-5826-04B91BA559BA}"/>
          </ac:spMkLst>
        </pc:spChg>
        <pc:spChg chg="add del mod">
          <ac:chgData name="Precil Menezes" userId="eb0aeabac05c91a1" providerId="LiveId" clId="{DEF3F37A-23D5-4CDE-9D76-544D7521A596}" dt="2024-05-30T17:35:20.991" v="865" actId="478"/>
          <ac:spMkLst>
            <pc:docMk/>
            <pc:sldMk cId="482509326" sldId="346"/>
            <ac:spMk id="8" creationId="{82F81267-1E4E-BAAF-7D15-90704A0345C9}"/>
          </ac:spMkLst>
        </pc:spChg>
        <pc:spChg chg="add mod">
          <ac:chgData name="Precil Menezes" userId="eb0aeabac05c91a1" providerId="LiveId" clId="{DEF3F37A-23D5-4CDE-9D76-544D7521A596}" dt="2024-05-30T17:35:19.085" v="864"/>
          <ac:spMkLst>
            <pc:docMk/>
            <pc:sldMk cId="482509326" sldId="346"/>
            <ac:spMk id="9" creationId="{A8A6B9BA-D941-728F-56B6-80214ACC8F76}"/>
          </ac:spMkLst>
        </pc:spChg>
        <pc:spChg chg="add mod">
          <ac:chgData name="Precil Menezes" userId="eb0aeabac05c91a1" providerId="LiveId" clId="{DEF3F37A-23D5-4CDE-9D76-544D7521A596}" dt="2024-05-30T17:35:18.807" v="863"/>
          <ac:spMkLst>
            <pc:docMk/>
            <pc:sldMk cId="482509326" sldId="346"/>
            <ac:spMk id="10" creationId="{8868A277-50A5-819B-6583-A190AE5307E9}"/>
          </ac:spMkLst>
        </pc:spChg>
        <pc:spChg chg="add mod">
          <ac:chgData name="Precil Menezes" userId="eb0aeabac05c91a1" providerId="LiveId" clId="{DEF3F37A-23D5-4CDE-9D76-544D7521A596}" dt="2024-05-30T17:35:24.375" v="867" actId="1076"/>
          <ac:spMkLst>
            <pc:docMk/>
            <pc:sldMk cId="482509326" sldId="346"/>
            <ac:spMk id="11" creationId="{038534A8-6B79-F38F-4285-92D7342239D1}"/>
          </ac:spMkLst>
        </pc:spChg>
        <pc:picChg chg="add mod">
          <ac:chgData name="Precil Menezes" userId="eb0aeabac05c91a1" providerId="LiveId" clId="{DEF3F37A-23D5-4CDE-9D76-544D7521A596}" dt="2024-05-30T17:33:33.475" v="831" actId="1076"/>
          <ac:picMkLst>
            <pc:docMk/>
            <pc:sldMk cId="482509326" sldId="346"/>
            <ac:picMk id="5" creationId="{F3816D68-0E36-A6A6-F096-EFF962066DE4}"/>
          </ac:picMkLst>
        </pc:picChg>
      </pc:sldChg>
      <pc:sldChg chg="addSp modSp add mod ord">
        <pc:chgData name="Precil Menezes" userId="eb0aeabac05c91a1" providerId="LiveId" clId="{DEF3F37A-23D5-4CDE-9D76-544D7521A596}" dt="2024-05-28T12:36:01.276" v="322"/>
        <pc:sldMkLst>
          <pc:docMk/>
          <pc:sldMk cId="539298555" sldId="347"/>
        </pc:sldMkLst>
        <pc:spChg chg="mod">
          <ac:chgData name="Precil Menezes" userId="eb0aeabac05c91a1" providerId="LiveId" clId="{DEF3F37A-23D5-4CDE-9D76-544D7521A596}" dt="2024-05-28T12:16:52.753" v="288" actId="1076"/>
          <ac:spMkLst>
            <pc:docMk/>
            <pc:sldMk cId="539298555" sldId="347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28T12:17:35.544" v="291" actId="1076"/>
          <ac:spMkLst>
            <pc:docMk/>
            <pc:sldMk cId="539298555" sldId="347"/>
            <ac:spMk id="5" creationId="{AC023828-82CE-4790-5785-F992EB196BE1}"/>
          </ac:spMkLst>
        </pc:spChg>
        <pc:picChg chg="add mod">
          <ac:chgData name="Precil Menezes" userId="eb0aeabac05c91a1" providerId="LiveId" clId="{DEF3F37A-23D5-4CDE-9D76-544D7521A596}" dt="2024-05-28T12:17:43.339" v="294" actId="1076"/>
          <ac:picMkLst>
            <pc:docMk/>
            <pc:sldMk cId="539298555" sldId="347"/>
            <ac:picMk id="3" creationId="{7C5E95CA-2168-828E-1D79-459A33B9EC4D}"/>
          </ac:picMkLst>
        </pc:picChg>
      </pc:sldChg>
      <pc:sldChg chg="addSp modSp add mod ord modAnim">
        <pc:chgData name="Precil Menezes" userId="eb0aeabac05c91a1" providerId="LiveId" clId="{DEF3F37A-23D5-4CDE-9D76-544D7521A596}" dt="2024-05-28T12:50:51.786" v="352"/>
        <pc:sldMkLst>
          <pc:docMk/>
          <pc:sldMk cId="3946367011" sldId="348"/>
        </pc:sldMkLst>
        <pc:spChg chg="add mod">
          <ac:chgData name="Precil Menezes" userId="eb0aeabac05c91a1" providerId="LiveId" clId="{DEF3F37A-23D5-4CDE-9D76-544D7521A596}" dt="2024-05-28T12:19:43.717" v="296" actId="1076"/>
          <ac:spMkLst>
            <pc:docMk/>
            <pc:sldMk cId="3946367011" sldId="348"/>
            <ac:spMk id="5" creationId="{5E5E016F-CCAC-0AD3-586F-7F7FDED94498}"/>
          </ac:spMkLst>
        </pc:spChg>
        <pc:spChg chg="add mod">
          <ac:chgData name="Precil Menezes" userId="eb0aeabac05c91a1" providerId="LiveId" clId="{DEF3F37A-23D5-4CDE-9D76-544D7521A596}" dt="2024-05-28T12:19:43.717" v="296" actId="1076"/>
          <ac:spMkLst>
            <pc:docMk/>
            <pc:sldMk cId="3946367011" sldId="348"/>
            <ac:spMk id="6" creationId="{056E8A40-D4FD-D615-1B50-03F373087968}"/>
          </ac:spMkLst>
        </pc:spChg>
        <pc:picChg chg="add mod">
          <ac:chgData name="Precil Menezes" userId="eb0aeabac05c91a1" providerId="LiveId" clId="{DEF3F37A-23D5-4CDE-9D76-544D7521A596}" dt="2024-05-28T12:19:43.717" v="296" actId="1076"/>
          <ac:picMkLst>
            <pc:docMk/>
            <pc:sldMk cId="3946367011" sldId="348"/>
            <ac:picMk id="3" creationId="{2C0374A6-48A2-4AB8-9BD6-0FCF9603FCDB}"/>
          </ac:picMkLst>
        </pc:picChg>
      </pc:sldChg>
      <pc:sldChg chg="addSp modSp add del ord modAnim">
        <pc:chgData name="Precil Menezes" userId="eb0aeabac05c91a1" providerId="LiveId" clId="{DEF3F37A-23D5-4CDE-9D76-544D7521A596}" dt="2024-05-29T17:27:29.520" v="557" actId="47"/>
        <pc:sldMkLst>
          <pc:docMk/>
          <pc:sldMk cId="2943578836" sldId="349"/>
        </pc:sldMkLst>
        <pc:spChg chg="add mod">
          <ac:chgData name="Precil Menezes" userId="eb0aeabac05c91a1" providerId="LiveId" clId="{DEF3F37A-23D5-4CDE-9D76-544D7521A596}" dt="2024-05-28T12:21:58.975" v="297"/>
          <ac:spMkLst>
            <pc:docMk/>
            <pc:sldMk cId="2943578836" sldId="349"/>
            <ac:spMk id="5" creationId="{37449327-F137-33FA-1DDA-52DB85B06E70}"/>
          </ac:spMkLst>
        </pc:spChg>
        <pc:spChg chg="add mod">
          <ac:chgData name="Precil Menezes" userId="eb0aeabac05c91a1" providerId="LiveId" clId="{DEF3F37A-23D5-4CDE-9D76-544D7521A596}" dt="2024-05-28T12:21:58.975" v="297"/>
          <ac:spMkLst>
            <pc:docMk/>
            <pc:sldMk cId="2943578836" sldId="349"/>
            <ac:spMk id="6" creationId="{0A0AFFD5-A7A1-EF0B-0B94-93E593117F67}"/>
          </ac:spMkLst>
        </pc:spChg>
        <pc:picChg chg="add mod">
          <ac:chgData name="Precil Menezes" userId="eb0aeabac05c91a1" providerId="LiveId" clId="{DEF3F37A-23D5-4CDE-9D76-544D7521A596}" dt="2024-05-28T12:21:58.975" v="297"/>
          <ac:picMkLst>
            <pc:docMk/>
            <pc:sldMk cId="2943578836" sldId="349"/>
            <ac:picMk id="3" creationId="{EDBA69B0-9164-CCF1-707D-3377CFB61C8E}"/>
          </ac:picMkLst>
        </pc:picChg>
      </pc:sldChg>
      <pc:sldChg chg="addSp delSp modSp add mod">
        <pc:chgData name="Precil Menezes" userId="eb0aeabac05c91a1" providerId="LiveId" clId="{DEF3F37A-23D5-4CDE-9D76-544D7521A596}" dt="2024-05-30T17:37:48.140" v="885" actId="20577"/>
        <pc:sldMkLst>
          <pc:docMk/>
          <pc:sldMk cId="1190149769" sldId="350"/>
        </pc:sldMkLst>
        <pc:spChg chg="del">
          <ac:chgData name="Precil Menezes" userId="eb0aeabac05c91a1" providerId="LiveId" clId="{DEF3F37A-23D5-4CDE-9D76-544D7521A596}" dt="2024-05-30T17:37:10.091" v="872" actId="478"/>
          <ac:spMkLst>
            <pc:docMk/>
            <pc:sldMk cId="1190149769" sldId="350"/>
            <ac:spMk id="2" creationId="{00000000-0000-0000-0000-000000000000}"/>
          </ac:spMkLst>
        </pc:spChg>
        <pc:spChg chg="mod">
          <ac:chgData name="Precil Menezes" userId="eb0aeabac05c91a1" providerId="LiveId" clId="{DEF3F37A-23D5-4CDE-9D76-544D7521A596}" dt="2024-05-28T12:22:21.492" v="298"/>
          <ac:spMkLst>
            <pc:docMk/>
            <pc:sldMk cId="1190149769" sldId="350"/>
            <ac:spMk id="6" creationId="{7EBB4246-A364-0498-ACE0-3D4702B35000}"/>
          </ac:spMkLst>
        </pc:spChg>
        <pc:spChg chg="add del mod">
          <ac:chgData name="Precil Menezes" userId="eb0aeabac05c91a1" providerId="LiveId" clId="{DEF3F37A-23D5-4CDE-9D76-544D7521A596}" dt="2024-05-30T17:37:12.781" v="873" actId="478"/>
          <ac:spMkLst>
            <pc:docMk/>
            <pc:sldMk cId="1190149769" sldId="350"/>
            <ac:spMk id="8" creationId="{F7A8A404-CFFE-3470-337B-F96347D08EEF}"/>
          </ac:spMkLst>
        </pc:spChg>
        <pc:spChg chg="add mod">
          <ac:chgData name="Precil Menezes" userId="eb0aeabac05c91a1" providerId="LiveId" clId="{DEF3F37A-23D5-4CDE-9D76-544D7521A596}" dt="2024-05-30T17:37:48.140" v="885" actId="20577"/>
          <ac:spMkLst>
            <pc:docMk/>
            <pc:sldMk cId="1190149769" sldId="350"/>
            <ac:spMk id="9" creationId="{8C7B67DC-083B-1A90-E89E-6DA0D27C4016}"/>
          </ac:spMkLst>
        </pc:spChg>
        <pc:grpChg chg="add mod">
          <ac:chgData name="Precil Menezes" userId="eb0aeabac05c91a1" providerId="LiveId" clId="{DEF3F37A-23D5-4CDE-9D76-544D7521A596}" dt="2024-05-30T17:37:33.849" v="879" actId="1076"/>
          <ac:grpSpMkLst>
            <pc:docMk/>
            <pc:sldMk cId="1190149769" sldId="350"/>
            <ac:grpSpMk id="3" creationId="{BF9354B8-19BA-24E0-AB0B-F3DE65F886F3}"/>
          </ac:grpSpMkLst>
        </pc:grpChg>
        <pc:picChg chg="mod">
          <ac:chgData name="Precil Menezes" userId="eb0aeabac05c91a1" providerId="LiveId" clId="{DEF3F37A-23D5-4CDE-9D76-544D7521A596}" dt="2024-05-28T12:22:21.492" v="298"/>
          <ac:picMkLst>
            <pc:docMk/>
            <pc:sldMk cId="1190149769" sldId="350"/>
            <ac:picMk id="5" creationId="{26A86163-E7B0-FAFB-1009-CE764B340B18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13:02.132" v="700" actId="1076"/>
        <pc:sldMkLst>
          <pc:docMk/>
          <pc:sldMk cId="50796217" sldId="351"/>
        </pc:sldMkLst>
        <pc:spChg chg="mod">
          <ac:chgData name="Precil Menezes" userId="eb0aeabac05c91a1" providerId="LiveId" clId="{DEF3F37A-23D5-4CDE-9D76-544D7521A596}" dt="2024-05-30T17:12:51.904" v="697" actId="207"/>
          <ac:spMkLst>
            <pc:docMk/>
            <pc:sldMk cId="50796217" sldId="351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12:34.252" v="688" actId="478"/>
          <ac:spMkLst>
            <pc:docMk/>
            <pc:sldMk cId="50796217" sldId="351"/>
            <ac:spMk id="3" creationId="{47E22A43-4DE3-D12F-FA5F-143EAA708CB0}"/>
          </ac:spMkLst>
        </pc:spChg>
        <pc:picChg chg="add mod">
          <ac:chgData name="Precil Menezes" userId="eb0aeabac05c91a1" providerId="LiveId" clId="{DEF3F37A-23D5-4CDE-9D76-544D7521A596}" dt="2024-05-30T17:13:02.132" v="700" actId="1076"/>
          <ac:picMkLst>
            <pc:docMk/>
            <pc:sldMk cId="50796217" sldId="351"/>
            <ac:picMk id="5" creationId="{286F9491-5CC3-02BE-C5F5-2BFB8038A7B3}"/>
          </ac:picMkLst>
        </pc:picChg>
      </pc:sldChg>
      <pc:sldChg chg="addSp delSp modSp add mod ord delAnim modAnim">
        <pc:chgData name="Precil Menezes" userId="eb0aeabac05c91a1" providerId="LiveId" clId="{DEF3F37A-23D5-4CDE-9D76-544D7521A596}" dt="2024-05-30T17:04:44.816" v="686" actId="1076"/>
        <pc:sldMkLst>
          <pc:docMk/>
          <pc:sldMk cId="3588176794" sldId="352"/>
        </pc:sldMkLst>
        <pc:spChg chg="mod">
          <ac:chgData name="Precil Menezes" userId="eb0aeabac05c91a1" providerId="LiveId" clId="{DEF3F37A-23D5-4CDE-9D76-544D7521A596}" dt="2024-05-29T17:26:52.351" v="552" actId="1076"/>
          <ac:spMkLst>
            <pc:docMk/>
            <pc:sldMk cId="3588176794" sldId="352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7:04:41.015" v="685" actId="1076"/>
          <ac:spMkLst>
            <pc:docMk/>
            <pc:sldMk cId="3588176794" sldId="352"/>
            <ac:spMk id="6" creationId="{CAE8C547-66BC-5238-77E8-79A3532B6989}"/>
          </ac:spMkLst>
        </pc:spChg>
        <pc:spChg chg="add mod">
          <ac:chgData name="Precil Menezes" userId="eb0aeabac05c91a1" providerId="LiveId" clId="{DEF3F37A-23D5-4CDE-9D76-544D7521A596}" dt="2024-05-30T17:04:37.029" v="684" actId="1076"/>
          <ac:spMkLst>
            <pc:docMk/>
            <pc:sldMk cId="3588176794" sldId="352"/>
            <ac:spMk id="7" creationId="{97419ED2-C3C5-2D55-34A6-479AD2D9B716}"/>
          </ac:spMkLst>
        </pc:spChg>
        <pc:spChg chg="add mod">
          <ac:chgData name="Precil Menezes" userId="eb0aeabac05c91a1" providerId="LiveId" clId="{DEF3F37A-23D5-4CDE-9D76-544D7521A596}" dt="2024-05-30T17:04:44.816" v="686" actId="1076"/>
          <ac:spMkLst>
            <pc:docMk/>
            <pc:sldMk cId="3588176794" sldId="352"/>
            <ac:spMk id="8" creationId="{BF76A169-BFF5-EA4D-543B-F93C194F0A31}"/>
          </ac:spMkLst>
        </pc:spChg>
        <pc:spChg chg="add mod">
          <ac:chgData name="Precil Menezes" userId="eb0aeabac05c91a1" providerId="LiveId" clId="{DEF3F37A-23D5-4CDE-9D76-544D7521A596}" dt="2024-05-30T17:03:57.418" v="669" actId="1076"/>
          <ac:spMkLst>
            <pc:docMk/>
            <pc:sldMk cId="3588176794" sldId="352"/>
            <ac:spMk id="9" creationId="{33B343BC-2150-8125-4739-E10074B75583}"/>
          </ac:spMkLst>
        </pc:spChg>
        <pc:spChg chg="add mod">
          <ac:chgData name="Precil Menezes" userId="eb0aeabac05c91a1" providerId="LiveId" clId="{DEF3F37A-23D5-4CDE-9D76-544D7521A596}" dt="2024-05-29T17:27:00.521" v="554" actId="1076"/>
          <ac:spMkLst>
            <pc:docMk/>
            <pc:sldMk cId="3588176794" sldId="352"/>
            <ac:spMk id="10" creationId="{EAB04249-53E3-70BA-23E4-8B704D44403C}"/>
          </ac:spMkLst>
        </pc:spChg>
        <pc:spChg chg="add del mod">
          <ac:chgData name="Precil Menezes" userId="eb0aeabac05c91a1" providerId="LiveId" clId="{DEF3F37A-23D5-4CDE-9D76-544D7521A596}" dt="2024-05-29T17:26:55.763" v="553" actId="478"/>
          <ac:spMkLst>
            <pc:docMk/>
            <pc:sldMk cId="3588176794" sldId="352"/>
            <ac:spMk id="11" creationId="{4B9F021E-2F58-FB86-99A5-4755C77CE724}"/>
          </ac:spMkLst>
        </pc:spChg>
        <pc:picChg chg="add mod">
          <ac:chgData name="Precil Menezes" userId="eb0aeabac05c91a1" providerId="LiveId" clId="{DEF3F37A-23D5-4CDE-9D76-544D7521A596}" dt="2024-05-30T17:04:09.785" v="675" actId="14100"/>
          <ac:picMkLst>
            <pc:docMk/>
            <pc:sldMk cId="3588176794" sldId="352"/>
            <ac:picMk id="3" creationId="{88A72EBC-0924-528F-19D1-BD4C2B23C5DA}"/>
          </ac:picMkLst>
        </pc:picChg>
        <pc:picChg chg="add mod">
          <ac:chgData name="Precil Menezes" userId="eb0aeabac05c91a1" providerId="LiveId" clId="{DEF3F37A-23D5-4CDE-9D76-544D7521A596}" dt="2024-05-30T17:04:01.717" v="672" actId="1076"/>
          <ac:picMkLst>
            <pc:docMk/>
            <pc:sldMk cId="3588176794" sldId="352"/>
            <ac:picMk id="5" creationId="{FC288E8A-DE64-1E5E-6C91-41CBD12DF5FA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14:04.475" v="718" actId="1076"/>
        <pc:sldMkLst>
          <pc:docMk/>
          <pc:sldMk cId="1334915509" sldId="353"/>
        </pc:sldMkLst>
        <pc:spChg chg="mod">
          <ac:chgData name="Precil Menezes" userId="eb0aeabac05c91a1" providerId="LiveId" clId="{DEF3F37A-23D5-4CDE-9D76-544D7521A596}" dt="2024-05-30T17:13:29.295" v="707" actId="207"/>
          <ac:spMkLst>
            <pc:docMk/>
            <pc:sldMk cId="1334915509" sldId="353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13:31.699" v="708" actId="478"/>
          <ac:spMkLst>
            <pc:docMk/>
            <pc:sldMk cId="1334915509" sldId="353"/>
            <ac:spMk id="3" creationId="{81E0B59D-5529-74AA-FCE9-5680DC26C36D}"/>
          </ac:spMkLst>
        </pc:spChg>
        <pc:picChg chg="add mod">
          <ac:chgData name="Precil Menezes" userId="eb0aeabac05c91a1" providerId="LiveId" clId="{DEF3F37A-23D5-4CDE-9D76-544D7521A596}" dt="2024-05-30T17:14:04.475" v="718" actId="1076"/>
          <ac:picMkLst>
            <pc:docMk/>
            <pc:sldMk cId="1334915509" sldId="353"/>
            <ac:picMk id="5" creationId="{4D49EA63-CCE3-2226-768E-3B205F49E3F7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15:14.102" v="733" actId="1076"/>
        <pc:sldMkLst>
          <pc:docMk/>
          <pc:sldMk cId="3307060810" sldId="354"/>
        </pc:sldMkLst>
        <pc:spChg chg="mod">
          <ac:chgData name="Precil Menezes" userId="eb0aeabac05c91a1" providerId="LiveId" clId="{DEF3F37A-23D5-4CDE-9D76-544D7521A596}" dt="2024-05-30T17:15:14.102" v="733" actId="1076"/>
          <ac:spMkLst>
            <pc:docMk/>
            <pc:sldMk cId="3307060810" sldId="354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14:07.949" v="719" actId="478"/>
          <ac:spMkLst>
            <pc:docMk/>
            <pc:sldMk cId="3307060810" sldId="354"/>
            <ac:spMk id="5" creationId="{1292482A-42E3-7579-37C7-2A26BBBF7139}"/>
          </ac:spMkLst>
        </pc:spChg>
        <pc:picChg chg="add mod">
          <ac:chgData name="Precil Menezes" userId="eb0aeabac05c91a1" providerId="LiveId" clId="{DEF3F37A-23D5-4CDE-9D76-544D7521A596}" dt="2024-05-30T17:14:17.893" v="724" actId="1076"/>
          <ac:picMkLst>
            <pc:docMk/>
            <pc:sldMk cId="3307060810" sldId="354"/>
            <ac:picMk id="3" creationId="{BC164119-8A1D-E8F7-B2E4-F7BAD2EBE82F}"/>
          </ac:picMkLst>
        </pc:picChg>
      </pc:sldChg>
      <pc:sldChg chg="addSp delSp modSp add mod delAnim modAnim">
        <pc:chgData name="Precil Menezes" userId="eb0aeabac05c91a1" providerId="LiveId" clId="{DEF3F37A-23D5-4CDE-9D76-544D7521A596}" dt="2024-05-30T17:15:25.271" v="736" actId="1076"/>
        <pc:sldMkLst>
          <pc:docMk/>
          <pc:sldMk cId="1803860972" sldId="355"/>
        </pc:sldMkLst>
        <pc:spChg chg="mod">
          <ac:chgData name="Precil Menezes" userId="eb0aeabac05c91a1" providerId="LiveId" clId="{DEF3F37A-23D5-4CDE-9D76-544D7521A596}" dt="2024-05-30T17:15:08.274" v="732" actId="1076"/>
          <ac:spMkLst>
            <pc:docMk/>
            <pc:sldMk cId="1803860972" sldId="355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15:16.958" v="734" actId="478"/>
          <ac:spMkLst>
            <pc:docMk/>
            <pc:sldMk cId="1803860972" sldId="355"/>
            <ac:spMk id="5" creationId="{2369B4B3-4FCE-4C5D-210B-9D7137CFB53C}"/>
          </ac:spMkLst>
        </pc:spChg>
        <pc:picChg chg="add mod">
          <ac:chgData name="Precil Menezes" userId="eb0aeabac05c91a1" providerId="LiveId" clId="{DEF3F37A-23D5-4CDE-9D76-544D7521A596}" dt="2024-05-30T17:15:25.271" v="736" actId="1076"/>
          <ac:picMkLst>
            <pc:docMk/>
            <pc:sldMk cId="1803860972" sldId="355"/>
            <ac:picMk id="3" creationId="{0209A5A7-FF2F-C036-34DE-7824361831F7}"/>
          </ac:picMkLst>
        </pc:picChg>
      </pc:sldChg>
      <pc:sldChg chg="addSp delSp modSp add mod">
        <pc:chgData name="Precil Menezes" userId="eb0aeabac05c91a1" providerId="LiveId" clId="{DEF3F37A-23D5-4CDE-9D76-544D7521A596}" dt="2024-05-30T17:16:19.403" v="756" actId="1076"/>
        <pc:sldMkLst>
          <pc:docMk/>
          <pc:sldMk cId="1644392741" sldId="356"/>
        </pc:sldMkLst>
        <pc:spChg chg="del">
          <ac:chgData name="Precil Menezes" userId="eb0aeabac05c91a1" providerId="LiveId" clId="{DEF3F37A-23D5-4CDE-9D76-544D7521A596}" dt="2024-05-30T17:15:47.233" v="737" actId="478"/>
          <ac:spMkLst>
            <pc:docMk/>
            <pc:sldMk cId="1644392741" sldId="356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7:16:19.403" v="756" actId="1076"/>
          <ac:spMkLst>
            <pc:docMk/>
            <pc:sldMk cId="1644392741" sldId="356"/>
            <ac:spMk id="5" creationId="{AC4E089C-9F27-51C1-0E84-D8D8178B6C6F}"/>
          </ac:spMkLst>
        </pc:spChg>
        <pc:spChg chg="add del mod">
          <ac:chgData name="Precil Menezes" userId="eb0aeabac05c91a1" providerId="LiveId" clId="{DEF3F37A-23D5-4CDE-9D76-544D7521A596}" dt="2024-05-30T17:15:53.052" v="742" actId="478"/>
          <ac:spMkLst>
            <pc:docMk/>
            <pc:sldMk cId="1644392741" sldId="356"/>
            <ac:spMk id="6" creationId="{42DC4D9A-FEB1-B7C2-EBFD-D7D650CE0AED}"/>
          </ac:spMkLst>
        </pc:spChg>
        <pc:spChg chg="add del mod">
          <ac:chgData name="Precil Menezes" userId="eb0aeabac05c91a1" providerId="LiveId" clId="{DEF3F37A-23D5-4CDE-9D76-544D7521A596}" dt="2024-05-30T17:15:49.886" v="740" actId="478"/>
          <ac:spMkLst>
            <pc:docMk/>
            <pc:sldMk cId="1644392741" sldId="356"/>
            <ac:spMk id="8" creationId="{CE0B3EA2-9C7E-7951-292F-9A682D465B71}"/>
          </ac:spMkLst>
        </pc:spChg>
        <pc:spChg chg="add mod">
          <ac:chgData name="Precil Menezes" userId="eb0aeabac05c91a1" providerId="LiveId" clId="{DEF3F37A-23D5-4CDE-9D76-544D7521A596}" dt="2024-05-30T17:15:48.390" v="739"/>
          <ac:spMkLst>
            <pc:docMk/>
            <pc:sldMk cId="1644392741" sldId="356"/>
            <ac:spMk id="9" creationId="{E05DEEC9-6FB8-D8C6-81CA-7214C6BFB486}"/>
          </ac:spMkLst>
        </pc:spChg>
        <pc:spChg chg="add mod">
          <ac:chgData name="Precil Menezes" userId="eb0aeabac05c91a1" providerId="LiveId" clId="{DEF3F37A-23D5-4CDE-9D76-544D7521A596}" dt="2024-05-30T17:15:50.302" v="741"/>
          <ac:spMkLst>
            <pc:docMk/>
            <pc:sldMk cId="1644392741" sldId="356"/>
            <ac:spMk id="10" creationId="{5BEE1388-5E19-2F72-806C-423365598CA8}"/>
          </ac:spMkLst>
        </pc:spChg>
        <pc:picChg chg="add mod">
          <ac:chgData name="Precil Menezes" userId="eb0aeabac05c91a1" providerId="LiveId" clId="{DEF3F37A-23D5-4CDE-9D76-544D7521A596}" dt="2024-05-30T17:16:19.403" v="756" actId="1076"/>
          <ac:picMkLst>
            <pc:docMk/>
            <pc:sldMk cId="1644392741" sldId="356"/>
            <ac:picMk id="3" creationId="{95DFEC83-7B38-BF2A-5A0C-82534163BFDA}"/>
          </ac:picMkLst>
        </pc:picChg>
      </pc:sldChg>
      <pc:sldChg chg="addSp delSp modSp add mod">
        <pc:chgData name="Precil Menezes" userId="eb0aeabac05c91a1" providerId="LiveId" clId="{DEF3F37A-23D5-4CDE-9D76-544D7521A596}" dt="2024-05-30T17:56:22.568" v="950" actId="1076"/>
        <pc:sldMkLst>
          <pc:docMk/>
          <pc:sldMk cId="2993603653" sldId="357"/>
        </pc:sldMkLst>
        <pc:spChg chg="del">
          <ac:chgData name="Precil Menezes" userId="eb0aeabac05c91a1" providerId="LiveId" clId="{DEF3F37A-23D5-4CDE-9D76-544D7521A596}" dt="2024-05-30T17:56:04.430" v="944" actId="478"/>
          <ac:spMkLst>
            <pc:docMk/>
            <pc:sldMk cId="2993603653" sldId="357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56:10.096" v="947" actId="478"/>
          <ac:spMkLst>
            <pc:docMk/>
            <pc:sldMk cId="2993603653" sldId="357"/>
            <ac:spMk id="5" creationId="{78C65917-960B-26B6-68DD-48213DC6857C}"/>
          </ac:spMkLst>
        </pc:spChg>
        <pc:spChg chg="add del mod">
          <ac:chgData name="Precil Menezes" userId="eb0aeabac05c91a1" providerId="LiveId" clId="{DEF3F37A-23D5-4CDE-9D76-544D7521A596}" dt="2024-05-30T17:56:07.674" v="945" actId="478"/>
          <ac:spMkLst>
            <pc:docMk/>
            <pc:sldMk cId="2993603653" sldId="357"/>
            <ac:spMk id="7" creationId="{A934C268-0A22-3472-8DBD-A0838ACCFD7B}"/>
          </ac:spMkLst>
        </pc:spChg>
        <pc:spChg chg="add mod">
          <ac:chgData name="Precil Menezes" userId="eb0aeabac05c91a1" providerId="LiveId" clId="{DEF3F37A-23D5-4CDE-9D76-544D7521A596}" dt="2024-05-30T17:56:07.979" v="946"/>
          <ac:spMkLst>
            <pc:docMk/>
            <pc:sldMk cId="2993603653" sldId="357"/>
            <ac:spMk id="8" creationId="{111D6FBA-37E5-F140-BE7F-C18A71274083}"/>
          </ac:spMkLst>
        </pc:spChg>
        <pc:picChg chg="add mod">
          <ac:chgData name="Precil Menezes" userId="eb0aeabac05c91a1" providerId="LiveId" clId="{DEF3F37A-23D5-4CDE-9D76-544D7521A596}" dt="2024-05-30T17:56:22.568" v="950" actId="1076"/>
          <ac:picMkLst>
            <pc:docMk/>
            <pc:sldMk cId="2993603653" sldId="357"/>
            <ac:picMk id="3" creationId="{17A6291F-CA70-C3C3-CADC-34F4637ABE7D}"/>
          </ac:picMkLst>
        </pc:picChg>
      </pc:sldChg>
      <pc:sldChg chg="addSp delSp modSp add mod">
        <pc:chgData name="Precil Menezes" userId="eb0aeabac05c91a1" providerId="LiveId" clId="{DEF3F37A-23D5-4CDE-9D76-544D7521A596}" dt="2024-05-30T17:55:47.670" v="943"/>
        <pc:sldMkLst>
          <pc:docMk/>
          <pc:sldMk cId="3918681514" sldId="358"/>
        </pc:sldMkLst>
        <pc:spChg chg="mod">
          <ac:chgData name="Precil Menezes" userId="eb0aeabac05c91a1" providerId="LiveId" clId="{DEF3F37A-23D5-4CDE-9D76-544D7521A596}" dt="2024-05-30T17:55:38.726" v="937" actId="207"/>
          <ac:spMkLst>
            <pc:docMk/>
            <pc:sldMk cId="3918681514" sldId="358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55:47.670" v="943"/>
          <ac:spMkLst>
            <pc:docMk/>
            <pc:sldMk cId="3918681514" sldId="358"/>
            <ac:spMk id="3" creationId="{3F602899-12DF-6644-4560-4C12D6EC1BAB}"/>
          </ac:spMkLst>
        </pc:spChg>
        <pc:picChg chg="add mod">
          <ac:chgData name="Precil Menezes" userId="eb0aeabac05c91a1" providerId="LiveId" clId="{DEF3F37A-23D5-4CDE-9D76-544D7521A596}" dt="2024-05-30T17:55:46.910" v="941" actId="1076"/>
          <ac:picMkLst>
            <pc:docMk/>
            <pc:sldMk cId="3918681514" sldId="358"/>
            <ac:picMk id="5" creationId="{89F37C59-E759-37DF-782B-71B9A8F9BB3A}"/>
          </ac:picMkLst>
        </pc:picChg>
      </pc:sldChg>
      <pc:sldChg chg="addSp delSp modSp add mod">
        <pc:chgData name="Precil Menezes" userId="eb0aeabac05c91a1" providerId="LiveId" clId="{DEF3F37A-23D5-4CDE-9D76-544D7521A596}" dt="2024-05-30T17:58:16.993" v="959" actId="1076"/>
        <pc:sldMkLst>
          <pc:docMk/>
          <pc:sldMk cId="1942144282" sldId="359"/>
        </pc:sldMkLst>
        <pc:spChg chg="del">
          <ac:chgData name="Precil Menezes" userId="eb0aeabac05c91a1" providerId="LiveId" clId="{DEF3F37A-23D5-4CDE-9D76-544D7521A596}" dt="2024-05-30T17:57:47.547" v="952" actId="478"/>
          <ac:spMkLst>
            <pc:docMk/>
            <pc:sldMk cId="1942144282" sldId="359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57:38.352" v="951" actId="478"/>
          <ac:spMkLst>
            <pc:docMk/>
            <pc:sldMk cId="1942144282" sldId="359"/>
            <ac:spMk id="5" creationId="{D86EB252-C32D-9192-5B94-AD8C3F15AF1C}"/>
          </ac:spMkLst>
        </pc:spChg>
        <pc:spChg chg="add del mod">
          <ac:chgData name="Precil Menezes" userId="eb0aeabac05c91a1" providerId="LiveId" clId="{DEF3F37A-23D5-4CDE-9D76-544D7521A596}" dt="2024-05-30T17:57:49.021" v="953" actId="478"/>
          <ac:spMkLst>
            <pc:docMk/>
            <pc:sldMk cId="1942144282" sldId="359"/>
            <ac:spMk id="7" creationId="{E2E19CEC-D0A3-D31D-0674-6BCCE60169B6}"/>
          </ac:spMkLst>
        </pc:spChg>
        <pc:spChg chg="add mod">
          <ac:chgData name="Precil Menezes" userId="eb0aeabac05c91a1" providerId="LiveId" clId="{DEF3F37A-23D5-4CDE-9D76-544D7521A596}" dt="2024-05-30T17:57:49.392" v="954"/>
          <ac:spMkLst>
            <pc:docMk/>
            <pc:sldMk cId="1942144282" sldId="359"/>
            <ac:spMk id="8" creationId="{ED7CC0BE-899A-7207-B17B-9CB7DCE355B1}"/>
          </ac:spMkLst>
        </pc:spChg>
        <pc:picChg chg="add mod">
          <ac:chgData name="Precil Menezes" userId="eb0aeabac05c91a1" providerId="LiveId" clId="{DEF3F37A-23D5-4CDE-9D76-544D7521A596}" dt="2024-05-30T17:58:16.993" v="959" actId="1076"/>
          <ac:picMkLst>
            <pc:docMk/>
            <pc:sldMk cId="1942144282" sldId="359"/>
            <ac:picMk id="3" creationId="{0003AFBF-081B-6859-2C54-E96540B38028}"/>
          </ac:picMkLst>
        </pc:picChg>
      </pc:sldChg>
      <pc:sldChg chg="addSp delSp modSp add mod">
        <pc:chgData name="Precil Menezes" userId="eb0aeabac05c91a1" providerId="LiveId" clId="{DEF3F37A-23D5-4CDE-9D76-544D7521A596}" dt="2024-05-30T18:04:23.022" v="984"/>
        <pc:sldMkLst>
          <pc:docMk/>
          <pc:sldMk cId="3792216244" sldId="360"/>
        </pc:sldMkLst>
        <pc:spChg chg="del">
          <ac:chgData name="Precil Menezes" userId="eb0aeabac05c91a1" providerId="LiveId" clId="{DEF3F37A-23D5-4CDE-9D76-544D7521A596}" dt="2024-05-30T18:04:19.620" v="982" actId="478"/>
          <ac:spMkLst>
            <pc:docMk/>
            <pc:sldMk cId="3792216244" sldId="360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8:03:52.279" v="974" actId="478"/>
          <ac:spMkLst>
            <pc:docMk/>
            <pc:sldMk cId="3792216244" sldId="360"/>
            <ac:spMk id="5" creationId="{28DDCFF1-57DE-2367-CB72-FA2E7926D3FE}"/>
          </ac:spMkLst>
        </pc:spChg>
        <pc:spChg chg="add del mod">
          <ac:chgData name="Precil Menezes" userId="eb0aeabac05c91a1" providerId="LiveId" clId="{DEF3F37A-23D5-4CDE-9D76-544D7521A596}" dt="2024-05-30T18:04:22.644" v="983" actId="478"/>
          <ac:spMkLst>
            <pc:docMk/>
            <pc:sldMk cId="3792216244" sldId="360"/>
            <ac:spMk id="7" creationId="{59AA80A2-61AB-4F25-0C5B-6391ADE4A755}"/>
          </ac:spMkLst>
        </pc:spChg>
        <pc:spChg chg="add mod">
          <ac:chgData name="Precil Menezes" userId="eb0aeabac05c91a1" providerId="LiveId" clId="{DEF3F37A-23D5-4CDE-9D76-544D7521A596}" dt="2024-05-30T18:04:23.022" v="984"/>
          <ac:spMkLst>
            <pc:docMk/>
            <pc:sldMk cId="3792216244" sldId="360"/>
            <ac:spMk id="8" creationId="{3469228B-6A8F-8135-2E20-EB4BACBCD9C9}"/>
          </ac:spMkLst>
        </pc:spChg>
        <pc:picChg chg="add mod">
          <ac:chgData name="Precil Menezes" userId="eb0aeabac05c91a1" providerId="LiveId" clId="{DEF3F37A-23D5-4CDE-9D76-544D7521A596}" dt="2024-05-30T18:04:04.605" v="978" actId="1076"/>
          <ac:picMkLst>
            <pc:docMk/>
            <pc:sldMk cId="3792216244" sldId="360"/>
            <ac:picMk id="3" creationId="{D3AA3B92-3018-AAAF-4479-F709BAC12815}"/>
          </ac:picMkLst>
        </pc:picChg>
      </pc:sldChg>
      <pc:sldChg chg="addSp delSp modSp add mod">
        <pc:chgData name="Precil Menezes" userId="eb0aeabac05c91a1" providerId="LiveId" clId="{DEF3F37A-23D5-4CDE-9D76-544D7521A596}" dt="2024-05-30T18:04:16.101" v="981"/>
        <pc:sldMkLst>
          <pc:docMk/>
          <pc:sldMk cId="3398695243" sldId="361"/>
        </pc:sldMkLst>
        <pc:spChg chg="del">
          <ac:chgData name="Precil Menezes" userId="eb0aeabac05c91a1" providerId="LiveId" clId="{DEF3F37A-23D5-4CDE-9D76-544D7521A596}" dt="2024-05-30T18:04:13.695" v="979" actId="478"/>
          <ac:spMkLst>
            <pc:docMk/>
            <pc:sldMk cId="3398695243" sldId="361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8:03:19.457" v="967" actId="478"/>
          <ac:spMkLst>
            <pc:docMk/>
            <pc:sldMk cId="3398695243" sldId="361"/>
            <ac:spMk id="5" creationId="{07A29E09-C246-536E-81FC-78852779811C}"/>
          </ac:spMkLst>
        </pc:spChg>
        <pc:spChg chg="add del mod">
          <ac:chgData name="Precil Menezes" userId="eb0aeabac05c91a1" providerId="LiveId" clId="{DEF3F37A-23D5-4CDE-9D76-544D7521A596}" dt="2024-05-30T18:04:15.801" v="980" actId="478"/>
          <ac:spMkLst>
            <pc:docMk/>
            <pc:sldMk cId="3398695243" sldId="361"/>
            <ac:spMk id="7" creationId="{26B47A6F-3942-A5B8-D1A3-B8E76CB410BA}"/>
          </ac:spMkLst>
        </pc:spChg>
        <pc:spChg chg="add mod">
          <ac:chgData name="Precil Menezes" userId="eb0aeabac05c91a1" providerId="LiveId" clId="{DEF3F37A-23D5-4CDE-9D76-544D7521A596}" dt="2024-05-30T18:04:16.101" v="981"/>
          <ac:spMkLst>
            <pc:docMk/>
            <pc:sldMk cId="3398695243" sldId="361"/>
            <ac:spMk id="8" creationId="{A2FF9012-4971-BFEE-C727-08CC454639F9}"/>
          </ac:spMkLst>
        </pc:spChg>
        <pc:picChg chg="add mod">
          <ac:chgData name="Precil Menezes" userId="eb0aeabac05c91a1" providerId="LiveId" clId="{DEF3F37A-23D5-4CDE-9D76-544D7521A596}" dt="2024-05-30T18:03:45.245" v="973" actId="1076"/>
          <ac:picMkLst>
            <pc:docMk/>
            <pc:sldMk cId="3398695243" sldId="361"/>
            <ac:picMk id="3" creationId="{84A8769B-303C-8E76-5B75-77483FE4E71D}"/>
          </ac:picMkLst>
        </pc:picChg>
      </pc:sldChg>
      <pc:sldChg chg="addSp delSp modSp add mod">
        <pc:chgData name="Precil Menezes" userId="eb0aeabac05c91a1" providerId="LiveId" clId="{DEF3F37A-23D5-4CDE-9D76-544D7521A596}" dt="2024-05-30T17:59:45.118" v="966" actId="1076"/>
        <pc:sldMkLst>
          <pc:docMk/>
          <pc:sldMk cId="3938837294" sldId="362"/>
        </pc:sldMkLst>
        <pc:spChg chg="del">
          <ac:chgData name="Precil Menezes" userId="eb0aeabac05c91a1" providerId="LiveId" clId="{DEF3F37A-23D5-4CDE-9D76-544D7521A596}" dt="2024-05-30T17:59:35.342" v="961" actId="478"/>
          <ac:spMkLst>
            <pc:docMk/>
            <pc:sldMk cId="3938837294" sldId="362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7:59:24.924" v="960" actId="478"/>
          <ac:spMkLst>
            <pc:docMk/>
            <pc:sldMk cId="3938837294" sldId="362"/>
            <ac:spMk id="5" creationId="{0D3A6E16-8EF0-8440-4A94-33DA683C68E1}"/>
          </ac:spMkLst>
        </pc:spChg>
        <pc:spChg chg="add del mod">
          <ac:chgData name="Precil Menezes" userId="eb0aeabac05c91a1" providerId="LiveId" clId="{DEF3F37A-23D5-4CDE-9D76-544D7521A596}" dt="2024-05-30T17:59:37.816" v="962" actId="478"/>
          <ac:spMkLst>
            <pc:docMk/>
            <pc:sldMk cId="3938837294" sldId="362"/>
            <ac:spMk id="7" creationId="{391CF5A3-3473-1C47-68C5-4AC1AD05C1AE}"/>
          </ac:spMkLst>
        </pc:spChg>
        <pc:spChg chg="add mod">
          <ac:chgData name="Precil Menezes" userId="eb0aeabac05c91a1" providerId="LiveId" clId="{DEF3F37A-23D5-4CDE-9D76-544D7521A596}" dt="2024-05-30T17:59:38.098" v="963"/>
          <ac:spMkLst>
            <pc:docMk/>
            <pc:sldMk cId="3938837294" sldId="362"/>
            <ac:spMk id="8" creationId="{EDA42ADD-FB0F-A9AD-3079-147DEAFF3778}"/>
          </ac:spMkLst>
        </pc:spChg>
        <pc:picChg chg="add mod">
          <ac:chgData name="Precil Menezes" userId="eb0aeabac05c91a1" providerId="LiveId" clId="{DEF3F37A-23D5-4CDE-9D76-544D7521A596}" dt="2024-05-30T17:59:45.118" v="966" actId="1076"/>
          <ac:picMkLst>
            <pc:docMk/>
            <pc:sldMk cId="3938837294" sldId="362"/>
            <ac:picMk id="3" creationId="{40726573-5C39-4972-11C5-DB05174FDF3A}"/>
          </ac:picMkLst>
        </pc:picChg>
      </pc:sldChg>
      <pc:sldChg chg="addSp delSp modSp add mod">
        <pc:chgData name="Precil Menezes" userId="eb0aeabac05c91a1" providerId="LiveId" clId="{DEF3F37A-23D5-4CDE-9D76-544D7521A596}" dt="2024-05-30T20:20:52.361" v="1199" actId="207"/>
        <pc:sldMkLst>
          <pc:docMk/>
          <pc:sldMk cId="3587275088" sldId="363"/>
        </pc:sldMkLst>
        <pc:spChg chg="mod">
          <ac:chgData name="Precil Menezes" userId="eb0aeabac05c91a1" providerId="LiveId" clId="{DEF3F37A-23D5-4CDE-9D76-544D7521A596}" dt="2024-05-30T20:20:02.042" v="1171"/>
          <ac:spMkLst>
            <pc:docMk/>
            <pc:sldMk cId="3587275088" sldId="363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20:20:52.361" v="1199" actId="207"/>
          <ac:spMkLst>
            <pc:docMk/>
            <pc:sldMk cId="3587275088" sldId="363"/>
            <ac:spMk id="8" creationId="{91D8006B-1369-AB3E-1EC6-6F9AD99BDE7B}"/>
          </ac:spMkLst>
        </pc:spChg>
        <pc:spChg chg="add mod">
          <ac:chgData name="Precil Menezes" userId="eb0aeabac05c91a1" providerId="LiveId" clId="{DEF3F37A-23D5-4CDE-9D76-544D7521A596}" dt="2024-05-30T20:20:26.318" v="1182" actId="14100"/>
          <ac:spMkLst>
            <pc:docMk/>
            <pc:sldMk cId="3587275088" sldId="363"/>
            <ac:spMk id="9" creationId="{E0175635-C1BD-50D8-DA30-F29E32CB8E2A}"/>
          </ac:spMkLst>
        </pc:spChg>
        <pc:spChg chg="add del mod">
          <ac:chgData name="Precil Menezes" userId="eb0aeabac05c91a1" providerId="LiveId" clId="{DEF3F37A-23D5-4CDE-9D76-544D7521A596}" dt="2024-05-30T20:20:04.516" v="1172" actId="478"/>
          <ac:spMkLst>
            <pc:docMk/>
            <pc:sldMk cId="3587275088" sldId="363"/>
            <ac:spMk id="10" creationId="{451CE883-EF02-2891-80C2-C37F8A2D86CF}"/>
          </ac:spMkLst>
        </pc:spChg>
        <pc:grpChg chg="add mod">
          <ac:chgData name="Precil Menezes" userId="eb0aeabac05c91a1" providerId="LiveId" clId="{DEF3F37A-23D5-4CDE-9D76-544D7521A596}" dt="2024-05-30T20:20:16.095" v="1176" actId="1076"/>
          <ac:grpSpMkLst>
            <pc:docMk/>
            <pc:sldMk cId="3587275088" sldId="363"/>
            <ac:grpSpMk id="5" creationId="{6405BAB8-896A-B553-6A2A-70F8B8B0B77F}"/>
          </ac:grpSpMkLst>
        </pc:grpChg>
        <pc:picChg chg="add mod">
          <ac:chgData name="Precil Menezes" userId="eb0aeabac05c91a1" providerId="LiveId" clId="{DEF3F37A-23D5-4CDE-9D76-544D7521A596}" dt="2024-05-30T20:20:38.326" v="1184" actId="14100"/>
          <ac:picMkLst>
            <pc:docMk/>
            <pc:sldMk cId="3587275088" sldId="363"/>
            <ac:picMk id="3" creationId="{7909CFB1-0446-3D91-E57A-2289577225A5}"/>
          </ac:picMkLst>
        </pc:picChg>
        <pc:picChg chg="mod">
          <ac:chgData name="Precil Menezes" userId="eb0aeabac05c91a1" providerId="LiveId" clId="{DEF3F37A-23D5-4CDE-9D76-544D7521A596}" dt="2024-05-28T13:40:10.869" v="500"/>
          <ac:picMkLst>
            <pc:docMk/>
            <pc:sldMk cId="3587275088" sldId="363"/>
            <ac:picMk id="6" creationId="{1C5B856F-A54E-C7C2-84D9-743682678AE4}"/>
          </ac:picMkLst>
        </pc:picChg>
        <pc:picChg chg="mod">
          <ac:chgData name="Precil Menezes" userId="eb0aeabac05c91a1" providerId="LiveId" clId="{DEF3F37A-23D5-4CDE-9D76-544D7521A596}" dt="2024-05-28T13:40:10.869" v="500"/>
          <ac:picMkLst>
            <pc:docMk/>
            <pc:sldMk cId="3587275088" sldId="363"/>
            <ac:picMk id="7" creationId="{52525E4F-579A-BE45-67CB-80508B29F1E1}"/>
          </ac:picMkLst>
        </pc:picChg>
      </pc:sldChg>
      <pc:sldChg chg="addSp delSp modSp add mod">
        <pc:chgData name="Precil Menezes" userId="eb0aeabac05c91a1" providerId="LiveId" clId="{DEF3F37A-23D5-4CDE-9D76-544D7521A596}" dt="2024-05-30T20:19:50.315" v="1168" actId="1076"/>
        <pc:sldMkLst>
          <pc:docMk/>
          <pc:sldMk cId="2294367879" sldId="364"/>
        </pc:sldMkLst>
        <pc:spChg chg="mod">
          <ac:chgData name="Precil Menezes" userId="eb0aeabac05c91a1" providerId="LiveId" clId="{DEF3F37A-23D5-4CDE-9D76-544D7521A596}" dt="2024-05-30T17:29:02.415" v="824" actId="1076"/>
          <ac:spMkLst>
            <pc:docMk/>
            <pc:sldMk cId="2294367879" sldId="364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20:19:50.315" v="1168" actId="1076"/>
          <ac:spMkLst>
            <pc:docMk/>
            <pc:sldMk cId="2294367879" sldId="364"/>
            <ac:spMk id="9" creationId="{93E4053E-165E-DD63-57E4-ECD75F47DDC4}"/>
          </ac:spMkLst>
        </pc:spChg>
        <pc:spChg chg="add mod">
          <ac:chgData name="Precil Menezes" userId="eb0aeabac05c91a1" providerId="LiveId" clId="{DEF3F37A-23D5-4CDE-9D76-544D7521A596}" dt="2024-05-30T17:25:22.980" v="823" actId="1076"/>
          <ac:spMkLst>
            <pc:docMk/>
            <pc:sldMk cId="2294367879" sldId="364"/>
            <ac:spMk id="10" creationId="{10FABC53-4CC1-55F3-AD8C-E3517CEACEC1}"/>
          </ac:spMkLst>
        </pc:spChg>
        <pc:spChg chg="add del mod">
          <ac:chgData name="Precil Menezes" userId="eb0aeabac05c91a1" providerId="LiveId" clId="{DEF3F37A-23D5-4CDE-9D76-544D7521A596}" dt="2024-05-30T17:24:46.893" v="800" actId="478"/>
          <ac:spMkLst>
            <pc:docMk/>
            <pc:sldMk cId="2294367879" sldId="364"/>
            <ac:spMk id="11" creationId="{9570C653-DE39-47CF-FD53-5A93AF5E0683}"/>
          </ac:spMkLst>
        </pc:spChg>
        <pc:grpChg chg="add del mod">
          <ac:chgData name="Precil Menezes" userId="eb0aeabac05c91a1" providerId="LiveId" clId="{DEF3F37A-23D5-4CDE-9D76-544D7521A596}" dt="2024-05-28T13:39:58.605" v="498" actId="478"/>
          <ac:grpSpMkLst>
            <pc:docMk/>
            <pc:sldMk cId="2294367879" sldId="364"/>
            <ac:grpSpMk id="3" creationId="{71D9716C-1F7E-4241-A394-085BF85A46FB}"/>
          </ac:grpSpMkLst>
        </pc:grpChg>
        <pc:picChg chg="mod">
          <ac:chgData name="Precil Menezes" userId="eb0aeabac05c91a1" providerId="LiveId" clId="{DEF3F37A-23D5-4CDE-9D76-544D7521A596}" dt="2024-05-28T13:37:37.193" v="488"/>
          <ac:picMkLst>
            <pc:docMk/>
            <pc:sldMk cId="2294367879" sldId="364"/>
            <ac:picMk id="5" creationId="{FA6C1BB1-C469-E803-8A3F-96F0025EA1DA}"/>
          </ac:picMkLst>
        </pc:picChg>
        <pc:picChg chg="mod">
          <ac:chgData name="Precil Menezes" userId="eb0aeabac05c91a1" providerId="LiveId" clId="{DEF3F37A-23D5-4CDE-9D76-544D7521A596}" dt="2024-05-28T13:37:37.193" v="488"/>
          <ac:picMkLst>
            <pc:docMk/>
            <pc:sldMk cId="2294367879" sldId="364"/>
            <ac:picMk id="6" creationId="{6C6E9614-C2F6-4FBF-946E-4A168BF5B0D5}"/>
          </ac:picMkLst>
        </pc:picChg>
        <pc:picChg chg="mod">
          <ac:chgData name="Precil Menezes" userId="eb0aeabac05c91a1" providerId="LiveId" clId="{DEF3F37A-23D5-4CDE-9D76-544D7521A596}" dt="2024-05-28T13:37:37.193" v="488"/>
          <ac:picMkLst>
            <pc:docMk/>
            <pc:sldMk cId="2294367879" sldId="364"/>
            <ac:picMk id="7" creationId="{245FB7F6-4D8C-C43D-F2DA-A8FE7B77641A}"/>
          </ac:picMkLst>
        </pc:picChg>
        <pc:picChg chg="add mod">
          <ac:chgData name="Precil Menezes" userId="eb0aeabac05c91a1" providerId="LiveId" clId="{DEF3F37A-23D5-4CDE-9D76-544D7521A596}" dt="2024-05-30T17:24:54.272" v="803" actId="1076"/>
          <ac:picMkLst>
            <pc:docMk/>
            <pc:sldMk cId="2294367879" sldId="364"/>
            <ac:picMk id="8" creationId="{6E7FCBE6-A9A0-BF4E-262D-1149BC257782}"/>
          </ac:picMkLst>
        </pc:picChg>
      </pc:sldChg>
      <pc:sldChg chg="addSp modSp add mod">
        <pc:chgData name="Precil Menezes" userId="eb0aeabac05c91a1" providerId="LiveId" clId="{DEF3F37A-23D5-4CDE-9D76-544D7521A596}" dt="2024-05-30T18:17:20.429" v="1070" actId="1076"/>
        <pc:sldMkLst>
          <pc:docMk/>
          <pc:sldMk cId="3576332104" sldId="365"/>
        </pc:sldMkLst>
        <pc:spChg chg="mod">
          <ac:chgData name="Precil Menezes" userId="eb0aeabac05c91a1" providerId="LiveId" clId="{DEF3F37A-23D5-4CDE-9D76-544D7521A596}" dt="2024-05-30T17:20:04.565" v="785" actId="207"/>
          <ac:spMkLst>
            <pc:docMk/>
            <pc:sldMk cId="3576332104" sldId="365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7:22:21.923" v="795" actId="208"/>
          <ac:spMkLst>
            <pc:docMk/>
            <pc:sldMk cId="3576332104" sldId="365"/>
            <ac:spMk id="10" creationId="{30B39B41-12BB-4A52-7C9F-03FE01D40E21}"/>
          </ac:spMkLst>
        </pc:spChg>
        <pc:spChg chg="add mod">
          <ac:chgData name="Precil Menezes" userId="eb0aeabac05c91a1" providerId="LiveId" clId="{DEF3F37A-23D5-4CDE-9D76-544D7521A596}" dt="2024-05-30T17:22:21.923" v="795" actId="208"/>
          <ac:spMkLst>
            <pc:docMk/>
            <pc:sldMk cId="3576332104" sldId="365"/>
            <ac:spMk id="11" creationId="{7D27F77E-6648-3CA4-4EBB-1189E300C727}"/>
          </ac:spMkLst>
        </pc:spChg>
        <pc:grpChg chg="add mod">
          <ac:chgData name="Precil Menezes" userId="eb0aeabac05c91a1" providerId="LiveId" clId="{DEF3F37A-23D5-4CDE-9D76-544D7521A596}" dt="2024-05-30T18:17:20.429" v="1070" actId="1076"/>
          <ac:grpSpMkLst>
            <pc:docMk/>
            <pc:sldMk cId="3576332104" sldId="365"/>
            <ac:grpSpMk id="3" creationId="{06DF85CE-D478-4759-66B8-32219CC6B9F6}"/>
          </ac:grpSpMkLst>
        </pc:grpChg>
        <pc:picChg chg="mod">
          <ac:chgData name="Precil Menezes" userId="eb0aeabac05c91a1" providerId="LiveId" clId="{DEF3F37A-23D5-4CDE-9D76-544D7521A596}" dt="2024-05-28T13:36:54.355" v="483"/>
          <ac:picMkLst>
            <pc:docMk/>
            <pc:sldMk cId="3576332104" sldId="365"/>
            <ac:picMk id="5" creationId="{025DA398-4115-C5CD-9AD4-0F55C0FC9BF1}"/>
          </ac:picMkLst>
        </pc:picChg>
        <pc:picChg chg="mod">
          <ac:chgData name="Precil Menezes" userId="eb0aeabac05c91a1" providerId="LiveId" clId="{DEF3F37A-23D5-4CDE-9D76-544D7521A596}" dt="2024-05-28T13:36:54.355" v="483"/>
          <ac:picMkLst>
            <pc:docMk/>
            <pc:sldMk cId="3576332104" sldId="365"/>
            <ac:picMk id="6" creationId="{FFC888BF-E9ED-8FDB-33F3-41316FAD438A}"/>
          </ac:picMkLst>
        </pc:picChg>
        <pc:picChg chg="mod">
          <ac:chgData name="Precil Menezes" userId="eb0aeabac05c91a1" providerId="LiveId" clId="{DEF3F37A-23D5-4CDE-9D76-544D7521A596}" dt="2024-05-28T13:36:54.355" v="483"/>
          <ac:picMkLst>
            <pc:docMk/>
            <pc:sldMk cId="3576332104" sldId="365"/>
            <ac:picMk id="7" creationId="{F835A41D-79A2-3804-6E21-A4A37BA32775}"/>
          </ac:picMkLst>
        </pc:picChg>
        <pc:picChg chg="mod">
          <ac:chgData name="Precil Menezes" userId="eb0aeabac05c91a1" providerId="LiveId" clId="{DEF3F37A-23D5-4CDE-9D76-544D7521A596}" dt="2024-05-28T13:36:54.355" v="483"/>
          <ac:picMkLst>
            <pc:docMk/>
            <pc:sldMk cId="3576332104" sldId="365"/>
            <ac:picMk id="8" creationId="{3E3DF11A-33C2-4A15-B0C7-BE8979170461}"/>
          </ac:picMkLst>
        </pc:picChg>
        <pc:picChg chg="mod">
          <ac:chgData name="Precil Menezes" userId="eb0aeabac05c91a1" providerId="LiveId" clId="{DEF3F37A-23D5-4CDE-9D76-544D7521A596}" dt="2024-05-28T13:36:54.355" v="483"/>
          <ac:picMkLst>
            <pc:docMk/>
            <pc:sldMk cId="3576332104" sldId="365"/>
            <ac:picMk id="9" creationId="{DF5D80BC-76A7-3322-B72F-084C913BEFAF}"/>
          </ac:picMkLst>
        </pc:picChg>
      </pc:sldChg>
      <pc:sldChg chg="add">
        <pc:chgData name="Precil Menezes" userId="eb0aeabac05c91a1" providerId="LiveId" clId="{DEF3F37A-23D5-4CDE-9D76-544D7521A596}" dt="2024-05-28T13:39:02.649" v="493"/>
        <pc:sldMkLst>
          <pc:docMk/>
          <pc:sldMk cId="2543589476" sldId="366"/>
        </pc:sldMkLst>
      </pc:sldChg>
      <pc:sldChg chg="add">
        <pc:chgData name="Precil Menezes" userId="eb0aeabac05c91a1" providerId="LiveId" clId="{DEF3F37A-23D5-4CDE-9D76-544D7521A596}" dt="2024-05-28T13:39:02.649" v="493"/>
        <pc:sldMkLst>
          <pc:docMk/>
          <pc:sldMk cId="2549449325" sldId="367"/>
        </pc:sldMkLst>
      </pc:sldChg>
      <pc:sldChg chg="add">
        <pc:chgData name="Precil Menezes" userId="eb0aeabac05c91a1" providerId="LiveId" clId="{DEF3F37A-23D5-4CDE-9D76-544D7521A596}" dt="2024-05-28T13:39:02.649" v="493"/>
        <pc:sldMkLst>
          <pc:docMk/>
          <pc:sldMk cId="3298053013" sldId="368"/>
        </pc:sldMkLst>
      </pc:sldChg>
      <pc:sldChg chg="add">
        <pc:chgData name="Precil Menezes" userId="eb0aeabac05c91a1" providerId="LiveId" clId="{DEF3F37A-23D5-4CDE-9D76-544D7521A596}" dt="2024-05-28T13:39:03.197" v="494"/>
        <pc:sldMkLst>
          <pc:docMk/>
          <pc:sldMk cId="3885437325" sldId="369"/>
        </pc:sldMkLst>
      </pc:sldChg>
      <pc:sldChg chg="add">
        <pc:chgData name="Precil Menezes" userId="eb0aeabac05c91a1" providerId="LiveId" clId="{DEF3F37A-23D5-4CDE-9D76-544D7521A596}" dt="2024-05-28T13:39:03.197" v="494"/>
        <pc:sldMkLst>
          <pc:docMk/>
          <pc:sldMk cId="2229921212" sldId="370"/>
        </pc:sldMkLst>
      </pc:sldChg>
      <pc:sldChg chg="add">
        <pc:chgData name="Precil Menezes" userId="eb0aeabac05c91a1" providerId="LiveId" clId="{DEF3F37A-23D5-4CDE-9D76-544D7521A596}" dt="2024-05-28T13:39:03.197" v="494"/>
        <pc:sldMkLst>
          <pc:docMk/>
          <pc:sldMk cId="861639965" sldId="371"/>
        </pc:sldMkLst>
      </pc:sldChg>
      <pc:sldChg chg="add">
        <pc:chgData name="Precil Menezes" userId="eb0aeabac05c91a1" providerId="LiveId" clId="{DEF3F37A-23D5-4CDE-9D76-544D7521A596}" dt="2024-05-28T13:39:03.574" v="495"/>
        <pc:sldMkLst>
          <pc:docMk/>
          <pc:sldMk cId="2417357730" sldId="372"/>
        </pc:sldMkLst>
      </pc:sldChg>
      <pc:sldChg chg="add">
        <pc:chgData name="Precil Menezes" userId="eb0aeabac05c91a1" providerId="LiveId" clId="{DEF3F37A-23D5-4CDE-9D76-544D7521A596}" dt="2024-05-28T13:39:03.574" v="495"/>
        <pc:sldMkLst>
          <pc:docMk/>
          <pc:sldMk cId="3284267084" sldId="373"/>
        </pc:sldMkLst>
      </pc:sldChg>
      <pc:sldChg chg="addSp modSp add mod modAnim">
        <pc:chgData name="Precil Menezes" userId="eb0aeabac05c91a1" providerId="LiveId" clId="{DEF3F37A-23D5-4CDE-9D76-544D7521A596}" dt="2024-05-29T16:26:55.777" v="536" actId="1076"/>
        <pc:sldMkLst>
          <pc:docMk/>
          <pc:sldMk cId="1990654095" sldId="374"/>
        </pc:sldMkLst>
        <pc:spChg chg="mod">
          <ac:chgData name="Precil Menezes" userId="eb0aeabac05c91a1" providerId="LiveId" clId="{DEF3F37A-23D5-4CDE-9D76-544D7521A596}" dt="2024-05-29T16:26:54.364" v="535"/>
          <ac:spMkLst>
            <pc:docMk/>
            <pc:sldMk cId="1990654095" sldId="374"/>
            <ac:spMk id="6" creationId="{88A7562B-1ED3-F96A-8B10-01459D63CA29}"/>
          </ac:spMkLst>
        </pc:spChg>
        <pc:spChg chg="mod">
          <ac:chgData name="Precil Menezes" userId="eb0aeabac05c91a1" providerId="LiveId" clId="{DEF3F37A-23D5-4CDE-9D76-544D7521A596}" dt="2024-05-29T16:26:54.364" v="535"/>
          <ac:spMkLst>
            <pc:docMk/>
            <pc:sldMk cId="1990654095" sldId="374"/>
            <ac:spMk id="8" creationId="{1C7B3087-669F-DE52-5059-D4087A559279}"/>
          </ac:spMkLst>
        </pc:spChg>
        <pc:spChg chg="mod">
          <ac:chgData name="Precil Menezes" userId="eb0aeabac05c91a1" providerId="LiveId" clId="{DEF3F37A-23D5-4CDE-9D76-544D7521A596}" dt="2024-05-29T16:26:54.364" v="535"/>
          <ac:spMkLst>
            <pc:docMk/>
            <pc:sldMk cId="1990654095" sldId="374"/>
            <ac:spMk id="9" creationId="{981F5E7A-9B44-D70C-D54A-EC466B8271AD}"/>
          </ac:spMkLst>
        </pc:spChg>
        <pc:spChg chg="add mod">
          <ac:chgData name="Precil Menezes" userId="eb0aeabac05c91a1" providerId="LiveId" clId="{DEF3F37A-23D5-4CDE-9D76-544D7521A596}" dt="2024-05-29T16:26:55.777" v="536" actId="1076"/>
          <ac:spMkLst>
            <pc:docMk/>
            <pc:sldMk cId="1990654095" sldId="374"/>
            <ac:spMk id="11" creationId="{08A3CC74-0FFB-1246-0EC7-83F59E1A17F9}"/>
          </ac:spMkLst>
        </pc:spChg>
        <pc:spChg chg="mod">
          <ac:chgData name="Precil Menezes" userId="eb0aeabac05c91a1" providerId="LiveId" clId="{DEF3F37A-23D5-4CDE-9D76-544D7521A596}" dt="2024-05-29T16:26:54.364" v="535"/>
          <ac:spMkLst>
            <pc:docMk/>
            <pc:sldMk cId="1990654095" sldId="374"/>
            <ac:spMk id="14" creationId="{A448CE15-7A6B-84CF-6D98-EAA70D89F2CE}"/>
          </ac:spMkLst>
        </pc:spChg>
        <pc:spChg chg="add mod">
          <ac:chgData name="Precil Menezes" userId="eb0aeabac05c91a1" providerId="LiveId" clId="{DEF3F37A-23D5-4CDE-9D76-544D7521A596}" dt="2024-05-29T16:26:55.777" v="536" actId="1076"/>
          <ac:spMkLst>
            <pc:docMk/>
            <pc:sldMk cId="1990654095" sldId="374"/>
            <ac:spMk id="15" creationId="{C760036E-B2A9-F331-743D-30CDF1D10489}"/>
          </ac:spMkLst>
        </pc:spChg>
        <pc:spChg chg="mod">
          <ac:chgData name="Precil Menezes" userId="eb0aeabac05c91a1" providerId="LiveId" clId="{DEF3F37A-23D5-4CDE-9D76-544D7521A596}" dt="2024-05-29T16:26:54.364" v="535"/>
          <ac:spMkLst>
            <pc:docMk/>
            <pc:sldMk cId="1990654095" sldId="374"/>
            <ac:spMk id="18" creationId="{CA1BCBC2-FA2E-2EC7-A308-E17A372BD23C}"/>
          </ac:spMkLst>
        </pc:spChg>
        <pc:spChg chg="add mod">
          <ac:chgData name="Precil Menezes" userId="eb0aeabac05c91a1" providerId="LiveId" clId="{DEF3F37A-23D5-4CDE-9D76-544D7521A596}" dt="2024-05-29T16:26:55.777" v="536" actId="1076"/>
          <ac:spMkLst>
            <pc:docMk/>
            <pc:sldMk cId="1990654095" sldId="374"/>
            <ac:spMk id="19" creationId="{60447F98-5453-891B-4898-A30B66FF7F26}"/>
          </ac:spMkLst>
        </pc:spChg>
        <pc:spChg chg="add mod">
          <ac:chgData name="Precil Menezes" userId="eb0aeabac05c91a1" providerId="LiveId" clId="{DEF3F37A-23D5-4CDE-9D76-544D7521A596}" dt="2024-05-29T16:26:55.777" v="536" actId="1076"/>
          <ac:spMkLst>
            <pc:docMk/>
            <pc:sldMk cId="1990654095" sldId="374"/>
            <ac:spMk id="20" creationId="{1B13D736-997B-8A17-0883-91A760264FE6}"/>
          </ac:spMkLst>
        </pc:spChg>
        <pc:grpChg chg="add mod">
          <ac:chgData name="Precil Menezes" userId="eb0aeabac05c91a1" providerId="LiveId" clId="{DEF3F37A-23D5-4CDE-9D76-544D7521A596}" dt="2024-05-29T16:26:55.777" v="536" actId="1076"/>
          <ac:grpSpMkLst>
            <pc:docMk/>
            <pc:sldMk cId="1990654095" sldId="374"/>
            <ac:grpSpMk id="3" creationId="{8B5F13C9-F580-3E4E-E8A6-5B6C5A5264C2}"/>
          </ac:grpSpMkLst>
        </pc:grpChg>
        <pc:grpChg chg="add mod">
          <ac:chgData name="Precil Menezes" userId="eb0aeabac05c91a1" providerId="LiveId" clId="{DEF3F37A-23D5-4CDE-9D76-544D7521A596}" dt="2024-05-29T16:26:55.777" v="536" actId="1076"/>
          <ac:grpSpMkLst>
            <pc:docMk/>
            <pc:sldMk cId="1990654095" sldId="374"/>
            <ac:grpSpMk id="12" creationId="{7FEE214C-33A0-4652-2F3D-C691CD5A5644}"/>
          </ac:grpSpMkLst>
        </pc:grpChg>
        <pc:grpChg chg="add mod">
          <ac:chgData name="Precil Menezes" userId="eb0aeabac05c91a1" providerId="LiveId" clId="{DEF3F37A-23D5-4CDE-9D76-544D7521A596}" dt="2024-05-29T16:26:55.777" v="536" actId="1076"/>
          <ac:grpSpMkLst>
            <pc:docMk/>
            <pc:sldMk cId="1990654095" sldId="374"/>
            <ac:grpSpMk id="16" creationId="{23CA0D1B-A565-28C6-B81D-E251349ECE70}"/>
          </ac:grpSpMkLst>
        </pc:grpChg>
        <pc:picChg chg="mod">
          <ac:chgData name="Precil Menezes" userId="eb0aeabac05c91a1" providerId="LiveId" clId="{DEF3F37A-23D5-4CDE-9D76-544D7521A596}" dt="2024-05-29T16:26:54.364" v="535"/>
          <ac:picMkLst>
            <pc:docMk/>
            <pc:sldMk cId="1990654095" sldId="374"/>
            <ac:picMk id="5" creationId="{C774FF68-DA37-FBFA-4831-BE312B6F7735}"/>
          </ac:picMkLst>
        </pc:picChg>
        <pc:picChg chg="mod">
          <ac:chgData name="Precil Menezes" userId="eb0aeabac05c91a1" providerId="LiveId" clId="{DEF3F37A-23D5-4CDE-9D76-544D7521A596}" dt="2024-05-29T16:26:54.364" v="535"/>
          <ac:picMkLst>
            <pc:docMk/>
            <pc:sldMk cId="1990654095" sldId="374"/>
            <ac:picMk id="7" creationId="{A7524385-6179-DB4E-F509-4C5533CC954C}"/>
          </ac:picMkLst>
        </pc:picChg>
        <pc:picChg chg="add mod">
          <ac:chgData name="Precil Menezes" userId="eb0aeabac05c91a1" providerId="LiveId" clId="{DEF3F37A-23D5-4CDE-9D76-544D7521A596}" dt="2024-05-29T16:26:55.777" v="536" actId="1076"/>
          <ac:picMkLst>
            <pc:docMk/>
            <pc:sldMk cId="1990654095" sldId="374"/>
            <ac:picMk id="10" creationId="{DF561FAA-9AA4-1C7E-87BC-110620804279}"/>
          </ac:picMkLst>
        </pc:picChg>
        <pc:picChg chg="mod">
          <ac:chgData name="Precil Menezes" userId="eb0aeabac05c91a1" providerId="LiveId" clId="{DEF3F37A-23D5-4CDE-9D76-544D7521A596}" dt="2024-05-29T16:26:54.364" v="535"/>
          <ac:picMkLst>
            <pc:docMk/>
            <pc:sldMk cId="1990654095" sldId="374"/>
            <ac:picMk id="13" creationId="{BEF2A779-0842-72A9-B281-FDB59F1BB6E1}"/>
          </ac:picMkLst>
        </pc:picChg>
        <pc:picChg chg="mod">
          <ac:chgData name="Precil Menezes" userId="eb0aeabac05c91a1" providerId="LiveId" clId="{DEF3F37A-23D5-4CDE-9D76-544D7521A596}" dt="2024-05-29T16:26:54.364" v="535"/>
          <ac:picMkLst>
            <pc:docMk/>
            <pc:sldMk cId="1990654095" sldId="374"/>
            <ac:picMk id="17" creationId="{9F97C301-34BC-5115-D95E-77BAB09A9599}"/>
          </ac:picMkLst>
        </pc:picChg>
      </pc:sldChg>
      <pc:sldChg chg="addSp delSp modSp add mod ord delAnim modAnim">
        <pc:chgData name="Precil Menezes" userId="eb0aeabac05c91a1" providerId="LiveId" clId="{DEF3F37A-23D5-4CDE-9D76-544D7521A596}" dt="2024-05-30T19:53:58.817" v="1132" actId="478"/>
        <pc:sldMkLst>
          <pc:docMk/>
          <pc:sldMk cId="1161089365" sldId="375"/>
        </pc:sldMkLst>
        <pc:spChg chg="del">
          <ac:chgData name="Precil Menezes" userId="eb0aeabac05c91a1" providerId="LiveId" clId="{DEF3F37A-23D5-4CDE-9D76-544D7521A596}" dt="2024-05-30T19:53:57.266" v="1131" actId="478"/>
          <ac:spMkLst>
            <pc:docMk/>
            <pc:sldMk cId="1161089365" sldId="375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9:53:55.052" v="1130" actId="1076"/>
          <ac:spMkLst>
            <pc:docMk/>
            <pc:sldMk cId="1161089365" sldId="375"/>
            <ac:spMk id="13" creationId="{AF4CA93B-E61C-0CE5-CF1A-4D718C1BB909}"/>
          </ac:spMkLst>
        </pc:spChg>
        <pc:spChg chg="add del mod">
          <ac:chgData name="Precil Menezes" userId="eb0aeabac05c91a1" providerId="LiveId" clId="{DEF3F37A-23D5-4CDE-9D76-544D7521A596}" dt="2024-05-30T19:53:58.817" v="1132" actId="478"/>
          <ac:spMkLst>
            <pc:docMk/>
            <pc:sldMk cId="1161089365" sldId="375"/>
            <ac:spMk id="20" creationId="{24768725-BAF3-C294-AD73-B79960B5A719}"/>
          </ac:spMkLst>
        </pc:spChg>
        <pc:grpChg chg="add del mod">
          <ac:chgData name="Precil Menezes" userId="eb0aeabac05c91a1" providerId="LiveId" clId="{DEF3F37A-23D5-4CDE-9D76-544D7521A596}" dt="2024-05-30T19:20:47.280" v="1075" actId="478"/>
          <ac:grpSpMkLst>
            <pc:docMk/>
            <pc:sldMk cId="1161089365" sldId="375"/>
            <ac:grpSpMk id="7" creationId="{F4C314ED-84D8-BEDD-9B30-49FA8AA4C0C5}"/>
          </ac:grpSpMkLst>
        </pc:grpChg>
        <pc:picChg chg="add del mod">
          <ac:chgData name="Precil Menezes" userId="eb0aeabac05c91a1" providerId="LiveId" clId="{DEF3F37A-23D5-4CDE-9D76-544D7521A596}" dt="2024-05-30T19:20:47.280" v="1075" actId="478"/>
          <ac:picMkLst>
            <pc:docMk/>
            <pc:sldMk cId="1161089365" sldId="375"/>
            <ac:picMk id="3" creationId="{E3AA550B-BAE6-EE46-8E07-DD6BCD6E2CFF}"/>
          </ac:picMkLst>
        </pc:picChg>
        <pc:picChg chg="add del mod">
          <ac:chgData name="Precil Menezes" userId="eb0aeabac05c91a1" providerId="LiveId" clId="{DEF3F37A-23D5-4CDE-9D76-544D7521A596}" dt="2024-05-30T19:20:47.280" v="1075" actId="478"/>
          <ac:picMkLst>
            <pc:docMk/>
            <pc:sldMk cId="1161089365" sldId="375"/>
            <ac:picMk id="5" creationId="{4A820810-8C62-79DC-1F1E-1CC7DA9C0153}"/>
          </ac:picMkLst>
        </pc:picChg>
        <pc:picChg chg="add del mod">
          <ac:chgData name="Precil Menezes" userId="eb0aeabac05c91a1" providerId="LiveId" clId="{DEF3F37A-23D5-4CDE-9D76-544D7521A596}" dt="2024-05-30T19:20:47.280" v="1075" actId="478"/>
          <ac:picMkLst>
            <pc:docMk/>
            <pc:sldMk cId="1161089365" sldId="375"/>
            <ac:picMk id="6" creationId="{FD818840-A8C0-F133-152C-98E1D87A2771}"/>
          </ac:picMkLst>
        </pc:picChg>
        <pc:picChg chg="mod">
          <ac:chgData name="Precil Menezes" userId="eb0aeabac05c91a1" providerId="LiveId" clId="{DEF3F37A-23D5-4CDE-9D76-544D7521A596}" dt="2024-05-30T19:20:45.984" v="1074"/>
          <ac:picMkLst>
            <pc:docMk/>
            <pc:sldMk cId="1161089365" sldId="375"/>
            <ac:picMk id="8" creationId="{0394A077-A9E7-3602-501C-87A43E02F002}"/>
          </ac:picMkLst>
        </pc:picChg>
        <pc:picChg chg="mod">
          <ac:chgData name="Precil Menezes" userId="eb0aeabac05c91a1" providerId="LiveId" clId="{DEF3F37A-23D5-4CDE-9D76-544D7521A596}" dt="2024-05-30T19:20:45.984" v="1074"/>
          <ac:picMkLst>
            <pc:docMk/>
            <pc:sldMk cId="1161089365" sldId="375"/>
            <ac:picMk id="9" creationId="{2158A390-DD98-578F-DB8C-EE46A3339C5C}"/>
          </ac:picMkLst>
        </pc:picChg>
        <pc:picChg chg="add mod">
          <ac:chgData name="Precil Menezes" userId="eb0aeabac05c91a1" providerId="LiveId" clId="{DEF3F37A-23D5-4CDE-9D76-544D7521A596}" dt="2024-05-30T19:53:55.052" v="1130" actId="1076"/>
          <ac:picMkLst>
            <pc:docMk/>
            <pc:sldMk cId="1161089365" sldId="375"/>
            <ac:picMk id="11" creationId="{7A05D8F6-868E-54EC-10C7-85665B3C96C7}"/>
          </ac:picMkLst>
        </pc:picChg>
        <pc:picChg chg="add del mod">
          <ac:chgData name="Precil Menezes" userId="eb0aeabac05c91a1" providerId="LiveId" clId="{DEF3F37A-23D5-4CDE-9D76-544D7521A596}" dt="2024-05-30T19:53:23.373" v="1123" actId="478"/>
          <ac:picMkLst>
            <pc:docMk/>
            <pc:sldMk cId="1161089365" sldId="375"/>
            <ac:picMk id="15" creationId="{46F70EB0-7B5F-CD0A-0B48-C9D836C2BEB8}"/>
          </ac:picMkLst>
        </pc:picChg>
        <pc:picChg chg="add mod">
          <ac:chgData name="Precil Menezes" userId="eb0aeabac05c91a1" providerId="LiveId" clId="{DEF3F37A-23D5-4CDE-9D76-544D7521A596}" dt="2024-05-30T19:53:55.052" v="1130" actId="1076"/>
          <ac:picMkLst>
            <pc:docMk/>
            <pc:sldMk cId="1161089365" sldId="375"/>
            <ac:picMk id="17" creationId="{9B0C1BB9-5BA9-21B9-30CA-FBEFA61A1514}"/>
          </ac:picMkLst>
        </pc:picChg>
        <pc:picChg chg="add mod">
          <ac:chgData name="Precil Menezes" userId="eb0aeabac05c91a1" providerId="LiveId" clId="{DEF3F37A-23D5-4CDE-9D76-544D7521A596}" dt="2024-05-30T19:53:55.052" v="1130" actId="1076"/>
          <ac:picMkLst>
            <pc:docMk/>
            <pc:sldMk cId="1161089365" sldId="375"/>
            <ac:picMk id="18" creationId="{B23A2550-6E5F-E0DA-5452-F21BEBF7F78E}"/>
          </ac:picMkLst>
        </pc:picChg>
      </pc:sldChg>
      <pc:sldChg chg="add ord">
        <pc:chgData name="Precil Menezes" userId="eb0aeabac05c91a1" providerId="LiveId" clId="{DEF3F37A-23D5-4CDE-9D76-544D7521A596}" dt="2024-05-30T20:12:24.654" v="1161"/>
        <pc:sldMkLst>
          <pc:docMk/>
          <pc:sldMk cId="1880389776" sldId="376"/>
        </pc:sldMkLst>
      </pc:sldChg>
      <pc:sldChg chg="addSp modSp add mod">
        <pc:chgData name="Precil Menezes" userId="eb0aeabac05c91a1" providerId="LiveId" clId="{DEF3F37A-23D5-4CDE-9D76-544D7521A596}" dt="2024-05-30T20:14:59.443" v="1166" actId="1076"/>
        <pc:sldMkLst>
          <pc:docMk/>
          <pc:sldMk cId="1523290768" sldId="377"/>
        </pc:sldMkLst>
        <pc:picChg chg="add mod">
          <ac:chgData name="Precil Menezes" userId="eb0aeabac05c91a1" providerId="LiveId" clId="{DEF3F37A-23D5-4CDE-9D76-544D7521A596}" dt="2024-05-30T20:14:59.443" v="1166" actId="1076"/>
          <ac:picMkLst>
            <pc:docMk/>
            <pc:sldMk cId="1523290768" sldId="377"/>
            <ac:picMk id="5" creationId="{79E282FC-30E5-E46E-072A-4F0EA3CF7AD0}"/>
          </ac:picMkLst>
        </pc:picChg>
      </pc:sldChg>
      <pc:sldChg chg="add">
        <pc:chgData name="Precil Menezes" userId="eb0aeabac05c91a1" providerId="LiveId" clId="{DEF3F37A-23D5-4CDE-9D76-544D7521A596}" dt="2024-05-28T13:39:10.709" v="497"/>
        <pc:sldMkLst>
          <pc:docMk/>
          <pc:sldMk cId="3498180046" sldId="378"/>
        </pc:sldMkLst>
      </pc:sldChg>
      <pc:sldChg chg="add">
        <pc:chgData name="Precil Menezes" userId="eb0aeabac05c91a1" providerId="LiveId" clId="{DEF3F37A-23D5-4CDE-9D76-544D7521A596}" dt="2024-05-28T13:39:10.709" v="497"/>
        <pc:sldMkLst>
          <pc:docMk/>
          <pc:sldMk cId="2670429415" sldId="379"/>
        </pc:sldMkLst>
      </pc:sldChg>
      <pc:sldChg chg="addSp modSp add mod ord modAnim">
        <pc:chgData name="Precil Menezes" userId="eb0aeabac05c91a1" providerId="LiveId" clId="{DEF3F37A-23D5-4CDE-9D76-544D7521A596}" dt="2024-05-30T21:11:11.109" v="1313" actId="1076"/>
        <pc:sldMkLst>
          <pc:docMk/>
          <pc:sldMk cId="3851127288" sldId="380"/>
        </pc:sldMkLst>
        <pc:picChg chg="add mod">
          <ac:chgData name="Precil Menezes" userId="eb0aeabac05c91a1" providerId="LiveId" clId="{DEF3F37A-23D5-4CDE-9D76-544D7521A596}" dt="2024-05-30T21:11:11.109" v="1313" actId="1076"/>
          <ac:picMkLst>
            <pc:docMk/>
            <pc:sldMk cId="3851127288" sldId="380"/>
            <ac:picMk id="3" creationId="{3CF412D4-DD9E-6A74-DAC9-AE72B7AED637}"/>
          </ac:picMkLst>
        </pc:picChg>
        <pc:picChg chg="add mod">
          <ac:chgData name="Precil Menezes" userId="eb0aeabac05c91a1" providerId="LiveId" clId="{DEF3F37A-23D5-4CDE-9D76-544D7521A596}" dt="2024-05-30T21:11:08.296" v="1312" actId="14100"/>
          <ac:picMkLst>
            <pc:docMk/>
            <pc:sldMk cId="3851127288" sldId="380"/>
            <ac:picMk id="6" creationId="{F2CBF728-E261-B816-A7FF-F1EE609A18C3}"/>
          </ac:picMkLst>
        </pc:picChg>
      </pc:sldChg>
      <pc:sldChg chg="addSp delSp modSp add mod">
        <pc:chgData name="Precil Menezes" userId="eb0aeabac05c91a1" providerId="LiveId" clId="{DEF3F37A-23D5-4CDE-9D76-544D7521A596}" dt="2024-05-30T20:24:10.157" v="1224" actId="20577"/>
        <pc:sldMkLst>
          <pc:docMk/>
          <pc:sldMk cId="2823250693" sldId="381"/>
        </pc:sldMkLst>
        <pc:spChg chg="mod">
          <ac:chgData name="Precil Menezes" userId="eb0aeabac05c91a1" providerId="LiveId" clId="{DEF3F37A-23D5-4CDE-9D76-544D7521A596}" dt="2024-05-30T20:24:10.157" v="1224" actId="20577"/>
          <ac:spMkLst>
            <pc:docMk/>
            <pc:sldMk cId="2823250693" sldId="381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20:23:55.917" v="1215" actId="478"/>
          <ac:spMkLst>
            <pc:docMk/>
            <pc:sldMk cId="2823250693" sldId="381"/>
            <ac:spMk id="5" creationId="{CCC8591C-55E9-F692-862A-2EE9B20D2EE5}"/>
          </ac:spMkLst>
        </pc:spChg>
        <pc:spChg chg="add del mod">
          <ac:chgData name="Precil Menezes" userId="eb0aeabac05c91a1" providerId="LiveId" clId="{DEF3F37A-23D5-4CDE-9D76-544D7521A596}" dt="2024-05-30T20:23:55.917" v="1215" actId="478"/>
          <ac:spMkLst>
            <pc:docMk/>
            <pc:sldMk cId="2823250693" sldId="381"/>
            <ac:spMk id="6" creationId="{8E48953B-753F-30B9-D975-28E58AB8B5F3}"/>
          </ac:spMkLst>
        </pc:spChg>
        <pc:picChg chg="add del mod">
          <ac:chgData name="Precil Menezes" userId="eb0aeabac05c91a1" providerId="LiveId" clId="{DEF3F37A-23D5-4CDE-9D76-544D7521A596}" dt="2024-05-30T20:23:55.917" v="1215" actId="478"/>
          <ac:picMkLst>
            <pc:docMk/>
            <pc:sldMk cId="2823250693" sldId="381"/>
            <ac:picMk id="3" creationId="{90C4E099-3D02-4A14-246B-EA608EDFD313}"/>
          </ac:picMkLst>
        </pc:picChg>
        <pc:picChg chg="add mod">
          <ac:chgData name="Precil Menezes" userId="eb0aeabac05c91a1" providerId="LiveId" clId="{DEF3F37A-23D5-4CDE-9D76-544D7521A596}" dt="2024-05-30T20:24:05.290" v="1218" actId="1076"/>
          <ac:picMkLst>
            <pc:docMk/>
            <pc:sldMk cId="2823250693" sldId="381"/>
            <ac:picMk id="7" creationId="{67062CAE-B881-D5D2-F2BC-D23A0912542F}"/>
          </ac:picMkLst>
        </pc:picChg>
      </pc:sldChg>
      <pc:sldChg chg="addSp modSp add del">
        <pc:chgData name="Precil Menezes" userId="eb0aeabac05c91a1" providerId="LiveId" clId="{DEF3F37A-23D5-4CDE-9D76-544D7521A596}" dt="2024-05-30T20:24:35.181" v="1227" actId="47"/>
        <pc:sldMkLst>
          <pc:docMk/>
          <pc:sldMk cId="1550854931" sldId="382"/>
        </pc:sldMkLst>
        <pc:spChg chg="add mod">
          <ac:chgData name="Precil Menezes" userId="eb0aeabac05c91a1" providerId="LiveId" clId="{DEF3F37A-23D5-4CDE-9D76-544D7521A596}" dt="2024-05-29T16:10:12.524" v="507"/>
          <ac:spMkLst>
            <pc:docMk/>
            <pc:sldMk cId="1550854931" sldId="382"/>
            <ac:spMk id="5" creationId="{B8C7188B-E206-670A-C2FB-6E2DCD86397A}"/>
          </ac:spMkLst>
        </pc:spChg>
        <pc:spChg chg="add mod">
          <ac:chgData name="Precil Menezes" userId="eb0aeabac05c91a1" providerId="LiveId" clId="{DEF3F37A-23D5-4CDE-9D76-544D7521A596}" dt="2024-05-29T16:10:12.524" v="507"/>
          <ac:spMkLst>
            <pc:docMk/>
            <pc:sldMk cId="1550854931" sldId="382"/>
            <ac:spMk id="6" creationId="{DE448437-6FCD-21C5-3BBE-30B408A17DF9}"/>
          </ac:spMkLst>
        </pc:spChg>
        <pc:spChg chg="add mod">
          <ac:chgData name="Precil Menezes" userId="eb0aeabac05c91a1" providerId="LiveId" clId="{DEF3F37A-23D5-4CDE-9D76-544D7521A596}" dt="2024-05-29T16:10:12.524" v="507"/>
          <ac:spMkLst>
            <pc:docMk/>
            <pc:sldMk cId="1550854931" sldId="382"/>
            <ac:spMk id="7" creationId="{CBEE6CDE-9E60-A135-E672-6E6998720D49}"/>
          </ac:spMkLst>
        </pc:spChg>
        <pc:picChg chg="add mod">
          <ac:chgData name="Precil Menezes" userId="eb0aeabac05c91a1" providerId="LiveId" clId="{DEF3F37A-23D5-4CDE-9D76-544D7521A596}" dt="2024-05-29T16:10:12.524" v="507"/>
          <ac:picMkLst>
            <pc:docMk/>
            <pc:sldMk cId="1550854931" sldId="382"/>
            <ac:picMk id="3" creationId="{37B03410-677D-32D9-4A23-25A2ECBA0A3D}"/>
          </ac:picMkLst>
        </pc:picChg>
      </pc:sldChg>
      <pc:sldChg chg="addSp modSp add mod modAnim">
        <pc:chgData name="Precil Menezes" userId="eb0aeabac05c91a1" providerId="LiveId" clId="{DEF3F37A-23D5-4CDE-9D76-544D7521A596}" dt="2024-05-29T16:26:26.905" v="534" actId="1076"/>
        <pc:sldMkLst>
          <pc:docMk/>
          <pc:sldMk cId="3298458275" sldId="383"/>
        </pc:sldMkLst>
        <pc:spChg chg="add mod">
          <ac:chgData name="Precil Menezes" userId="eb0aeabac05c91a1" providerId="LiveId" clId="{DEF3F37A-23D5-4CDE-9D76-544D7521A596}" dt="2024-05-29T16:26:26.905" v="534" actId="1076"/>
          <ac:spMkLst>
            <pc:docMk/>
            <pc:sldMk cId="3298458275" sldId="383"/>
            <ac:spMk id="3" creationId="{2FD9DF60-E5C1-43D2-79FA-2C8856F52B78}"/>
          </ac:spMkLst>
        </pc:spChg>
        <pc:spChg chg="add mod">
          <ac:chgData name="Precil Menezes" userId="eb0aeabac05c91a1" providerId="LiveId" clId="{DEF3F37A-23D5-4CDE-9D76-544D7521A596}" dt="2024-05-29T16:26:26.905" v="534" actId="1076"/>
          <ac:spMkLst>
            <pc:docMk/>
            <pc:sldMk cId="3298458275" sldId="383"/>
            <ac:spMk id="7" creationId="{B06D3BF9-DB4A-B49F-E7B3-BA67900C3F6C}"/>
          </ac:spMkLst>
        </pc:spChg>
        <pc:spChg chg="add mod">
          <ac:chgData name="Precil Menezes" userId="eb0aeabac05c91a1" providerId="LiveId" clId="{DEF3F37A-23D5-4CDE-9D76-544D7521A596}" dt="2024-05-29T16:26:26.905" v="534" actId="1076"/>
          <ac:spMkLst>
            <pc:docMk/>
            <pc:sldMk cId="3298458275" sldId="383"/>
            <ac:spMk id="8" creationId="{594B2685-D1C0-998B-600E-2D7DE6EF202A}"/>
          </ac:spMkLst>
        </pc:spChg>
        <pc:picChg chg="add mod">
          <ac:chgData name="Precil Menezes" userId="eb0aeabac05c91a1" providerId="LiveId" clId="{DEF3F37A-23D5-4CDE-9D76-544D7521A596}" dt="2024-05-29T16:26:26.905" v="534" actId="1076"/>
          <ac:picMkLst>
            <pc:docMk/>
            <pc:sldMk cId="3298458275" sldId="383"/>
            <ac:picMk id="5" creationId="{0E21F7CC-5BDE-3271-FE25-D3AD3A8D020B}"/>
          </ac:picMkLst>
        </pc:picChg>
        <pc:picChg chg="add mod">
          <ac:chgData name="Precil Menezes" userId="eb0aeabac05c91a1" providerId="LiveId" clId="{DEF3F37A-23D5-4CDE-9D76-544D7521A596}" dt="2024-05-29T16:26:26.905" v="534" actId="1076"/>
          <ac:picMkLst>
            <pc:docMk/>
            <pc:sldMk cId="3298458275" sldId="383"/>
            <ac:picMk id="6" creationId="{AD4DBBDD-1189-86EE-7830-102F8138A1F8}"/>
          </ac:picMkLst>
        </pc:picChg>
      </pc:sldChg>
      <pc:sldChg chg="addSp modSp add">
        <pc:chgData name="Precil Menezes" userId="eb0aeabac05c91a1" providerId="LiveId" clId="{DEF3F37A-23D5-4CDE-9D76-544D7521A596}" dt="2024-05-29T16:11:40.292" v="518"/>
        <pc:sldMkLst>
          <pc:docMk/>
          <pc:sldMk cId="1401838685" sldId="384"/>
        </pc:sldMkLst>
        <pc:spChg chg="add 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" creationId="{44DF8190-83D7-6F26-68EC-390EABFBF203}"/>
          </ac:spMkLst>
        </pc:spChg>
        <pc:spChg chg="add 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" creationId="{AB488EBF-D0B5-62AC-2F42-FE919F290D1B}"/>
          </ac:spMkLst>
        </pc:spChg>
        <pc:spChg chg="add 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" creationId="{34805BDB-07DF-E21A-9140-BC2B5DBD3AEE}"/>
          </ac:spMkLst>
        </pc:spChg>
        <pc:spChg chg="add 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" creationId="{4805F2E2-D8CA-291C-D12B-FABDA87AD05E}"/>
          </ac:spMkLst>
        </pc:spChg>
        <pc:spChg chg="add 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1" creationId="{DFBEAE07-B72F-B95A-7B8D-1DA89F74DAD9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4" creationId="{ABE2B4D2-C377-679A-2001-2E251A221550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5" creationId="{505F270C-4537-B62E-50A3-5D8A68802570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6" creationId="{27548AAC-06C1-0D11-3B49-7033BD67BE90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7" creationId="{F0D0104D-EC7D-437C-7E8E-C3F5063BC0F1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8" creationId="{9A0CAD75-147A-522E-6A43-CAE8BEFFB83B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19" creationId="{BD1F8624-238F-592E-4A87-DFCAE3E45C9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0" creationId="{5B3D08E3-81BA-790C-4EE3-ABE84F68DD5D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1" creationId="{3E113F62-31A4-A63D-0FAF-EFD46E875BF4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2" creationId="{B690EF95-0317-8D82-EE04-5912CD063F1A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3" creationId="{E4F86000-C1DC-6396-CEFF-69515DD11C8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4" creationId="{7AD309CF-43A1-00CD-A663-B33BBF7B65AB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5" creationId="{E2A1188E-38E8-0AA5-29F4-C13A4811F3B6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6" creationId="{35FAE255-95CF-18FB-3565-5CE3D518A072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7" creationId="{9B043C84-5894-2E4F-8663-4C726A2E1289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8" creationId="{95795CFC-92EB-4922-CD8C-51BC65D57FFC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29" creationId="{ADB5CDFC-0B6D-5087-5BAA-39A7E7D0A96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0" creationId="{6C709CE6-88F2-6C3D-30F6-CE40C608196B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1" creationId="{B209F8F2-330F-C0D6-1B80-695A3F510F99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2" creationId="{AF3784F6-3B96-9344-3380-B41F541C152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3" creationId="{4D0A5EFE-AF83-6A07-822D-43BB056DAD20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4" creationId="{794C8479-A524-163C-E186-5C33F31022D6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5" creationId="{9D17769D-B952-0603-8925-4F84B17B3574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6" creationId="{18A4823C-EC6F-32E8-D3FD-6AF2A7503D92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7" creationId="{0E1B9294-3193-796C-9139-48412199256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8" creationId="{49AA62E4-998A-86A6-DF18-7DF1D36C4002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39" creationId="{5197D9E7-5E98-C62A-E085-F75D831DCE6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0" creationId="{D4AF9E6C-7475-83BD-C5BA-447A2B0DFD15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2" creationId="{9774A73A-FB8F-3F33-14C4-A768F210FF8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4" creationId="{A1B85B46-561B-C6B7-FFF6-2FCEA0AA9866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5" creationId="{4140D1CE-4FE7-EB76-1795-1A8A34550C8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6" creationId="{524F5AAA-84C6-8C7D-366B-C5DAFB1BBB05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7" creationId="{9A4E86AB-49DC-7E44-59E9-225BE54C05A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48" creationId="{77EE8EAC-44A0-25D2-9A51-7B56289D7843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1" creationId="{EE16CA3C-9A1F-4750-869D-18F0461BB604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2" creationId="{EB715FF6-B8B6-C19A-4958-914FFEA94A47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3" creationId="{6A89AB25-088E-0F38-ECD7-210A6F121C4C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4" creationId="{407A0A13-4ED1-6CAF-FDA1-F202547528D4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5" creationId="{CD7DB92E-6168-4014-DAEA-F78C7E396F56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6" creationId="{3EBBA76E-038D-FE1D-5EF4-8D01DDE3BF03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7" creationId="{D6FB248F-680D-61E5-801E-98215C4796AA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8" creationId="{E4FBF3DE-A136-78BD-1401-BB03B18EC59E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59" creationId="{ADFEF635-12CE-A8D0-7ABD-A0CF77ED2B2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0" creationId="{AC4CFBFC-6AE2-29BD-A0A0-D1DCC0565859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1" creationId="{20DF2D76-7DFB-415D-A44B-AE24A89046E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2" creationId="{A482C386-6256-F54F-02B1-CDC3537945AF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3" creationId="{67F60D4F-34D4-6D37-7E33-59DFB6D55899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4" creationId="{875524E8-6003-F11F-4ED2-26254B9A4E0F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5" creationId="{696E720C-CB52-9326-FEB2-EBC7E332AAA6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7" creationId="{02B712F3-8D99-5A3E-7121-A64718A5410D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8" creationId="{58C3B28D-69DC-CB63-C288-28B4B8E153D3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69" creationId="{9C9F8231-0D71-3E60-8B8A-1E222754B46F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0" creationId="{AE6C91A1-F1D3-E7EC-3F54-58219EB7255B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1" creationId="{1E7D9210-5BA9-20C9-BB1E-D93CC4C213C4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4" creationId="{9BE992F1-4723-1B5E-849D-09B76B49ACED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5" creationId="{1908BBC6-6FD9-982F-578C-E36A271056B8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6" creationId="{653D4647-F9E7-9426-904C-8AF831D65C53}"/>
          </ac:spMkLst>
        </pc:spChg>
        <pc:spChg chg="mod">
          <ac:chgData name="Precil Menezes" userId="eb0aeabac05c91a1" providerId="LiveId" clId="{DEF3F37A-23D5-4CDE-9D76-544D7521A596}" dt="2024-05-29T16:11:40.292" v="518"/>
          <ac:spMkLst>
            <pc:docMk/>
            <pc:sldMk cId="1401838685" sldId="384"/>
            <ac:spMk id="77" creationId="{981DA37C-8A7B-D83B-50C4-259D827AAA94}"/>
          </ac:spMkLst>
        </pc:spChg>
        <pc:grpChg chg="add mod">
          <ac:chgData name="Precil Menezes" userId="eb0aeabac05c91a1" providerId="LiveId" clId="{DEF3F37A-23D5-4CDE-9D76-544D7521A596}" dt="2024-05-29T16:11:40.292" v="518"/>
          <ac:grpSpMkLst>
            <pc:docMk/>
            <pc:sldMk cId="1401838685" sldId="384"/>
            <ac:grpSpMk id="8" creationId="{FD557E88-25A5-9062-5546-B006D6675458}"/>
          </ac:grpSpMkLst>
        </pc:grpChg>
        <pc:grpChg chg="add mod">
          <ac:chgData name="Precil Menezes" userId="eb0aeabac05c91a1" providerId="LiveId" clId="{DEF3F37A-23D5-4CDE-9D76-544D7521A596}" dt="2024-05-29T16:11:40.292" v="518"/>
          <ac:grpSpMkLst>
            <pc:docMk/>
            <pc:sldMk cId="1401838685" sldId="384"/>
            <ac:grpSpMk id="12" creationId="{F33A9E37-70E1-9540-71F7-BD7A2C182916}"/>
          </ac:grpSpMkLst>
        </pc:grpChg>
        <pc:grpChg chg="mod">
          <ac:chgData name="Precil Menezes" userId="eb0aeabac05c91a1" providerId="LiveId" clId="{DEF3F37A-23D5-4CDE-9D76-544D7521A596}" dt="2024-05-29T16:11:40.292" v="518"/>
          <ac:grpSpMkLst>
            <pc:docMk/>
            <pc:sldMk cId="1401838685" sldId="384"/>
            <ac:grpSpMk id="13" creationId="{58AB0760-D6F1-8B76-A70F-AFE5671B40A2}"/>
          </ac:grpSpMkLst>
        </pc:grpChg>
        <pc:grpChg chg="mod">
          <ac:chgData name="Precil Menezes" userId="eb0aeabac05c91a1" providerId="LiveId" clId="{DEF3F37A-23D5-4CDE-9D76-544D7521A596}" dt="2024-05-29T16:11:40.292" v="518"/>
          <ac:grpSpMkLst>
            <pc:docMk/>
            <pc:sldMk cId="1401838685" sldId="384"/>
            <ac:grpSpMk id="41" creationId="{81ADE5DC-9CCE-5993-6342-F2D75B77BB1D}"/>
          </ac:grpSpMkLst>
        </pc:grpChg>
        <pc:grpChg chg="mod">
          <ac:chgData name="Precil Menezes" userId="eb0aeabac05c91a1" providerId="LiveId" clId="{DEF3F37A-23D5-4CDE-9D76-544D7521A596}" dt="2024-05-29T16:11:40.292" v="518"/>
          <ac:grpSpMkLst>
            <pc:docMk/>
            <pc:sldMk cId="1401838685" sldId="384"/>
            <ac:grpSpMk id="43" creationId="{4735DFE6-0278-90C8-5A54-E44B32758A51}"/>
          </ac:grpSpMkLst>
        </pc:grp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9" creationId="{DD2E93FD-F56D-2419-3E19-30CD4577B93D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10" creationId="{CCC1127A-8B25-D33E-888F-9C493FCDC460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49" creationId="{16817654-99FD-21E8-33A5-FD1E4864935E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50" creationId="{11178718-EDA5-8B5A-06E8-86D6F95F77CE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66" creationId="{681F242E-3A41-2F07-6000-AD6D1EB8D21D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72" creationId="{B785480D-9523-4372-3658-57031B8FC6B3}"/>
          </ac:picMkLst>
        </pc:picChg>
        <pc:picChg chg="mod">
          <ac:chgData name="Precil Menezes" userId="eb0aeabac05c91a1" providerId="LiveId" clId="{DEF3F37A-23D5-4CDE-9D76-544D7521A596}" dt="2024-05-29T16:11:40.292" v="518"/>
          <ac:picMkLst>
            <pc:docMk/>
            <pc:sldMk cId="1401838685" sldId="384"/>
            <ac:picMk id="73" creationId="{D22CC156-A1A0-73FB-5378-A3E05634BCB3}"/>
          </ac:picMkLst>
        </pc:picChg>
      </pc:sldChg>
      <pc:sldChg chg="addSp delSp modSp add mod">
        <pc:chgData name="Precil Menezes" userId="eb0aeabac05c91a1" providerId="LiveId" clId="{DEF3F37A-23D5-4CDE-9D76-544D7521A596}" dt="2024-05-30T20:27:35.016" v="1252" actId="1076"/>
        <pc:sldMkLst>
          <pc:docMk/>
          <pc:sldMk cId="681234534" sldId="385"/>
        </pc:sldMkLst>
        <pc:spChg chg="mod">
          <ac:chgData name="Precil Menezes" userId="eb0aeabac05c91a1" providerId="LiveId" clId="{DEF3F37A-23D5-4CDE-9D76-544D7521A596}" dt="2024-05-30T20:26:20.270" v="1234" actId="1076"/>
          <ac:spMkLst>
            <pc:docMk/>
            <pc:sldMk cId="681234534" sldId="385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20:26:22.782" v="1235" actId="478"/>
          <ac:spMkLst>
            <pc:docMk/>
            <pc:sldMk cId="681234534" sldId="385"/>
            <ac:spMk id="3" creationId="{B9EE2168-7281-1E5F-4802-74AF3FCDD05D}"/>
          </ac:spMkLst>
        </pc:spChg>
        <pc:spChg chg="add del">
          <ac:chgData name="Precil Menezes" userId="eb0aeabac05c91a1" providerId="LiveId" clId="{DEF3F37A-23D5-4CDE-9D76-544D7521A596}" dt="2024-05-30T20:26:25.681" v="1237" actId="478"/>
          <ac:spMkLst>
            <pc:docMk/>
            <pc:sldMk cId="681234534" sldId="385"/>
            <ac:spMk id="8" creationId="{8B0C73D7-18B9-208A-D134-D2C71C665CCC}"/>
          </ac:spMkLst>
        </pc:spChg>
        <pc:picChg chg="add mod">
          <ac:chgData name="Precil Menezes" userId="eb0aeabac05c91a1" providerId="LiveId" clId="{DEF3F37A-23D5-4CDE-9D76-544D7521A596}" dt="2024-05-30T20:27:35.016" v="1252" actId="1076"/>
          <ac:picMkLst>
            <pc:docMk/>
            <pc:sldMk cId="681234534" sldId="385"/>
            <ac:picMk id="5" creationId="{14277E6A-1AEC-1284-93A3-B0AA5000646D}"/>
          </ac:picMkLst>
        </pc:picChg>
        <pc:picChg chg="add mod">
          <ac:chgData name="Precil Menezes" userId="eb0aeabac05c91a1" providerId="LiveId" clId="{DEF3F37A-23D5-4CDE-9D76-544D7521A596}" dt="2024-05-30T20:27:35.016" v="1252" actId="1076"/>
          <ac:picMkLst>
            <pc:docMk/>
            <pc:sldMk cId="681234534" sldId="385"/>
            <ac:picMk id="6" creationId="{193740D2-CA9E-8AB7-305B-DFE31F23D4E9}"/>
          </ac:picMkLst>
        </pc:picChg>
        <pc:picChg chg="add del mod">
          <ac:chgData name="Precil Menezes" userId="eb0aeabac05c91a1" providerId="LiveId" clId="{DEF3F37A-23D5-4CDE-9D76-544D7521A596}" dt="2024-05-30T20:27:02.246" v="1241" actId="478"/>
          <ac:picMkLst>
            <pc:docMk/>
            <pc:sldMk cId="681234534" sldId="385"/>
            <ac:picMk id="9" creationId="{67F63D83-AB31-9767-2F79-D71D82950C01}"/>
          </ac:picMkLst>
        </pc:picChg>
      </pc:sldChg>
      <pc:sldChg chg="addSp delSp modSp add mod">
        <pc:chgData name="Precil Menezes" userId="eb0aeabac05c91a1" providerId="LiveId" clId="{DEF3F37A-23D5-4CDE-9D76-544D7521A596}" dt="2024-05-30T20:54:44.807" v="1288" actId="1035"/>
        <pc:sldMkLst>
          <pc:docMk/>
          <pc:sldMk cId="3556153092" sldId="386"/>
        </pc:sldMkLst>
        <pc:spChg chg="del">
          <ac:chgData name="Precil Menezes" userId="eb0aeabac05c91a1" providerId="LiveId" clId="{DEF3F37A-23D5-4CDE-9D76-544D7521A596}" dt="2024-05-30T20:54:22.145" v="1268" actId="478"/>
          <ac:spMkLst>
            <pc:docMk/>
            <pc:sldMk cId="3556153092" sldId="386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20:54:13.644" v="1267" actId="478"/>
          <ac:spMkLst>
            <pc:docMk/>
            <pc:sldMk cId="3556153092" sldId="386"/>
            <ac:spMk id="6" creationId="{04098C02-2967-A7D7-02F9-ED4A49CE6DBA}"/>
          </ac:spMkLst>
        </pc:spChg>
        <pc:spChg chg="add del mod">
          <ac:chgData name="Precil Menezes" userId="eb0aeabac05c91a1" providerId="LiveId" clId="{DEF3F37A-23D5-4CDE-9D76-544D7521A596}" dt="2024-05-30T20:54:13.644" v="1267" actId="478"/>
          <ac:spMkLst>
            <pc:docMk/>
            <pc:sldMk cId="3556153092" sldId="386"/>
            <ac:spMk id="7" creationId="{9D8C2B45-9E5E-1E0C-CCF5-3DD35778C577}"/>
          </ac:spMkLst>
        </pc:spChg>
        <pc:spChg chg="add del mod">
          <ac:chgData name="Precil Menezes" userId="eb0aeabac05c91a1" providerId="LiveId" clId="{DEF3F37A-23D5-4CDE-9D76-544D7521A596}" dt="2024-05-30T20:54:13.644" v="1267" actId="478"/>
          <ac:spMkLst>
            <pc:docMk/>
            <pc:sldMk cId="3556153092" sldId="386"/>
            <ac:spMk id="8" creationId="{2C39AD40-B997-6E29-366D-2917AF8A7112}"/>
          </ac:spMkLst>
        </pc:spChg>
        <pc:spChg chg="add del mod">
          <ac:chgData name="Precil Menezes" userId="eb0aeabac05c91a1" providerId="LiveId" clId="{DEF3F37A-23D5-4CDE-9D76-544D7521A596}" dt="2024-05-30T20:54:13.644" v="1267" actId="478"/>
          <ac:spMkLst>
            <pc:docMk/>
            <pc:sldMk cId="3556153092" sldId="386"/>
            <ac:spMk id="9" creationId="{912E6D8B-C412-94B9-391A-D50A407174A1}"/>
          </ac:spMkLst>
        </pc:spChg>
        <pc:spChg chg="add del mod">
          <ac:chgData name="Precil Menezes" userId="eb0aeabac05c91a1" providerId="LiveId" clId="{DEF3F37A-23D5-4CDE-9D76-544D7521A596}" dt="2024-05-30T20:54:13.644" v="1267" actId="478"/>
          <ac:spMkLst>
            <pc:docMk/>
            <pc:sldMk cId="3556153092" sldId="386"/>
            <ac:spMk id="11" creationId="{AC215D39-2047-1FFA-DE47-944F27D6F777}"/>
          </ac:spMkLst>
        </pc:spChg>
        <pc:spChg chg="add del mod">
          <ac:chgData name="Precil Menezes" userId="eb0aeabac05c91a1" providerId="LiveId" clId="{DEF3F37A-23D5-4CDE-9D76-544D7521A596}" dt="2024-05-30T20:54:26.696" v="1273" actId="478"/>
          <ac:spMkLst>
            <pc:docMk/>
            <pc:sldMk cId="3556153092" sldId="386"/>
            <ac:spMk id="14" creationId="{3DB62A11-3050-B70A-C067-A7C8E2FF03EE}"/>
          </ac:spMkLst>
        </pc:spChg>
        <pc:spChg chg="add mod">
          <ac:chgData name="Precil Menezes" userId="eb0aeabac05c91a1" providerId="LiveId" clId="{DEF3F37A-23D5-4CDE-9D76-544D7521A596}" dt="2024-05-30T20:54:25.074" v="1272"/>
          <ac:spMkLst>
            <pc:docMk/>
            <pc:sldMk cId="3556153092" sldId="386"/>
            <ac:spMk id="15" creationId="{C37B1A88-2EB2-44B3-5017-77219A07196B}"/>
          </ac:spMkLst>
        </pc:spChg>
        <pc:spChg chg="add mod">
          <ac:chgData name="Precil Menezes" userId="eb0aeabac05c91a1" providerId="LiveId" clId="{DEF3F37A-23D5-4CDE-9D76-544D7521A596}" dt="2024-05-30T20:54:24.624" v="1271" actId="571"/>
          <ac:spMkLst>
            <pc:docMk/>
            <pc:sldMk cId="3556153092" sldId="386"/>
            <ac:spMk id="16" creationId="{13581ED4-E6A1-6196-C037-48DE35624B48}"/>
          </ac:spMkLst>
        </pc:spChg>
        <pc:spChg chg="add mod">
          <ac:chgData name="Precil Menezes" userId="eb0aeabac05c91a1" providerId="LiveId" clId="{DEF3F37A-23D5-4CDE-9D76-544D7521A596}" dt="2024-05-30T20:54:27.084" v="1274"/>
          <ac:spMkLst>
            <pc:docMk/>
            <pc:sldMk cId="3556153092" sldId="386"/>
            <ac:spMk id="17" creationId="{E859804D-3FC0-F84B-63DC-385C7FA6F9D4}"/>
          </ac:spMkLst>
        </pc:spChg>
        <pc:picChg chg="add del mod">
          <ac:chgData name="Precil Menezes" userId="eb0aeabac05c91a1" providerId="LiveId" clId="{DEF3F37A-23D5-4CDE-9D76-544D7521A596}" dt="2024-05-30T20:54:13.644" v="1267" actId="478"/>
          <ac:picMkLst>
            <pc:docMk/>
            <pc:sldMk cId="3556153092" sldId="386"/>
            <ac:picMk id="3" creationId="{CDABFE9F-8F54-BA77-7946-49E5AC982B00}"/>
          </ac:picMkLst>
        </pc:picChg>
        <pc:picChg chg="add del mod">
          <ac:chgData name="Precil Menezes" userId="eb0aeabac05c91a1" providerId="LiveId" clId="{DEF3F37A-23D5-4CDE-9D76-544D7521A596}" dt="2024-05-30T20:54:13.644" v="1267" actId="478"/>
          <ac:picMkLst>
            <pc:docMk/>
            <pc:sldMk cId="3556153092" sldId="386"/>
            <ac:picMk id="5" creationId="{EE40EB67-8FA9-1F3A-FC8C-7D53177AA2CF}"/>
          </ac:picMkLst>
        </pc:picChg>
        <pc:picChg chg="add mod">
          <ac:chgData name="Precil Menezes" userId="eb0aeabac05c91a1" providerId="LiveId" clId="{DEF3F37A-23D5-4CDE-9D76-544D7521A596}" dt="2024-05-30T20:54:44.807" v="1288" actId="1035"/>
          <ac:picMkLst>
            <pc:docMk/>
            <pc:sldMk cId="3556153092" sldId="386"/>
            <ac:picMk id="12" creationId="{89BAD56C-F4D6-95DB-87CA-C6172A2366EE}"/>
          </ac:picMkLst>
        </pc:picChg>
        <pc:cxnChg chg="add del mod">
          <ac:chgData name="Precil Menezes" userId="eb0aeabac05c91a1" providerId="LiveId" clId="{DEF3F37A-23D5-4CDE-9D76-544D7521A596}" dt="2024-05-30T20:54:13.644" v="1267" actId="478"/>
          <ac:cxnSpMkLst>
            <pc:docMk/>
            <pc:sldMk cId="3556153092" sldId="386"/>
            <ac:cxnSpMk id="10" creationId="{1BBCB67F-BD84-E435-87E9-8E424947DFE4}"/>
          </ac:cxnSpMkLst>
        </pc:cxnChg>
      </pc:sldChg>
      <pc:sldChg chg="addSp modSp add">
        <pc:chgData name="Precil Menezes" userId="eb0aeabac05c91a1" providerId="LiveId" clId="{DEF3F37A-23D5-4CDE-9D76-544D7521A596}" dt="2024-05-29T16:10:55.206" v="514"/>
        <pc:sldMkLst>
          <pc:docMk/>
          <pc:sldMk cId="514331043" sldId="387"/>
        </pc:sldMkLst>
        <pc:spChg chg="mod">
          <ac:chgData name="Precil Menezes" userId="eb0aeabac05c91a1" providerId="LiveId" clId="{DEF3F37A-23D5-4CDE-9D76-544D7521A596}" dt="2024-05-29T16:10:55.206" v="514"/>
          <ac:spMkLst>
            <pc:docMk/>
            <pc:sldMk cId="514331043" sldId="387"/>
            <ac:spMk id="8" creationId="{50F3E986-E509-BD63-01A0-4A23B98D6FC7}"/>
          </ac:spMkLst>
        </pc:spChg>
        <pc:spChg chg="add mod">
          <ac:chgData name="Precil Menezes" userId="eb0aeabac05c91a1" providerId="LiveId" clId="{DEF3F37A-23D5-4CDE-9D76-544D7521A596}" dt="2024-05-29T16:10:55.206" v="514"/>
          <ac:spMkLst>
            <pc:docMk/>
            <pc:sldMk cId="514331043" sldId="387"/>
            <ac:spMk id="10" creationId="{62E68F4E-8613-4AB2-E4BB-DF44DB44631E}"/>
          </ac:spMkLst>
        </pc:spChg>
        <pc:grpChg chg="add mod">
          <ac:chgData name="Precil Menezes" userId="eb0aeabac05c91a1" providerId="LiveId" clId="{DEF3F37A-23D5-4CDE-9D76-544D7521A596}" dt="2024-05-29T16:10:55.206" v="514"/>
          <ac:grpSpMkLst>
            <pc:docMk/>
            <pc:sldMk cId="514331043" sldId="387"/>
            <ac:grpSpMk id="3" creationId="{AD81073B-E15F-6813-6869-94ECB7793C56}"/>
          </ac:grpSpMkLst>
        </pc:grpChg>
        <pc:picChg chg="mod">
          <ac:chgData name="Precil Menezes" userId="eb0aeabac05c91a1" providerId="LiveId" clId="{DEF3F37A-23D5-4CDE-9D76-544D7521A596}" dt="2024-05-29T16:10:55.206" v="514"/>
          <ac:picMkLst>
            <pc:docMk/>
            <pc:sldMk cId="514331043" sldId="387"/>
            <ac:picMk id="5" creationId="{CB5F40F9-FB7C-F8DB-AED5-513E1E934551}"/>
          </ac:picMkLst>
        </pc:picChg>
        <pc:picChg chg="mod">
          <ac:chgData name="Precil Menezes" userId="eb0aeabac05c91a1" providerId="LiveId" clId="{DEF3F37A-23D5-4CDE-9D76-544D7521A596}" dt="2024-05-29T16:10:55.206" v="514"/>
          <ac:picMkLst>
            <pc:docMk/>
            <pc:sldMk cId="514331043" sldId="387"/>
            <ac:picMk id="6" creationId="{0B2C5DB3-8197-BCC0-AAF5-6997F61ED86E}"/>
          </ac:picMkLst>
        </pc:picChg>
        <pc:picChg chg="mod">
          <ac:chgData name="Precil Menezes" userId="eb0aeabac05c91a1" providerId="LiveId" clId="{DEF3F37A-23D5-4CDE-9D76-544D7521A596}" dt="2024-05-29T16:10:55.206" v="514"/>
          <ac:picMkLst>
            <pc:docMk/>
            <pc:sldMk cId="514331043" sldId="387"/>
            <ac:picMk id="7" creationId="{E5B0F9F2-6275-14A3-9AC5-58E2948670C0}"/>
          </ac:picMkLst>
        </pc:picChg>
        <pc:picChg chg="add mod">
          <ac:chgData name="Precil Menezes" userId="eb0aeabac05c91a1" providerId="LiveId" clId="{DEF3F37A-23D5-4CDE-9D76-544D7521A596}" dt="2024-05-29T16:10:55.206" v="514"/>
          <ac:picMkLst>
            <pc:docMk/>
            <pc:sldMk cId="514331043" sldId="387"/>
            <ac:picMk id="9" creationId="{2D15B09A-6D49-56C8-18E7-DB77BC401766}"/>
          </ac:picMkLst>
        </pc:picChg>
      </pc:sldChg>
      <pc:sldChg chg="addSp modSp add modAnim">
        <pc:chgData name="Precil Menezes" userId="eb0aeabac05c91a1" providerId="LiveId" clId="{DEF3F37A-23D5-4CDE-9D76-544D7521A596}" dt="2024-05-29T16:11:06.334" v="515"/>
        <pc:sldMkLst>
          <pc:docMk/>
          <pc:sldMk cId="800949058" sldId="388"/>
        </pc:sldMkLst>
        <pc:spChg chg="add mod">
          <ac:chgData name="Precil Menezes" userId="eb0aeabac05c91a1" providerId="LiveId" clId="{DEF3F37A-23D5-4CDE-9D76-544D7521A596}" dt="2024-05-29T16:11:06.334" v="515"/>
          <ac:spMkLst>
            <pc:docMk/>
            <pc:sldMk cId="800949058" sldId="388"/>
            <ac:spMk id="3" creationId="{F2A41F09-4A4D-7AE1-E877-20503066F26B}"/>
          </ac:spMkLst>
        </pc:spChg>
        <pc:spChg chg="add mod">
          <ac:chgData name="Precil Menezes" userId="eb0aeabac05c91a1" providerId="LiveId" clId="{DEF3F37A-23D5-4CDE-9D76-544D7521A596}" dt="2024-05-29T16:11:06.334" v="515"/>
          <ac:spMkLst>
            <pc:docMk/>
            <pc:sldMk cId="800949058" sldId="388"/>
            <ac:spMk id="5" creationId="{5AFFBB35-2164-72F3-09B6-A1B257EC2406}"/>
          </ac:spMkLst>
        </pc:spChg>
        <pc:spChg chg="add mod">
          <ac:chgData name="Precil Menezes" userId="eb0aeabac05c91a1" providerId="LiveId" clId="{DEF3F37A-23D5-4CDE-9D76-544D7521A596}" dt="2024-05-29T16:11:06.334" v="515"/>
          <ac:spMkLst>
            <pc:docMk/>
            <pc:sldMk cId="800949058" sldId="388"/>
            <ac:spMk id="6" creationId="{D5E3699E-056B-DEC2-CD33-25147A49DBB4}"/>
          </ac:spMkLst>
        </pc:spChg>
        <pc:spChg chg="add mod">
          <ac:chgData name="Precil Menezes" userId="eb0aeabac05c91a1" providerId="LiveId" clId="{DEF3F37A-23D5-4CDE-9D76-544D7521A596}" dt="2024-05-29T16:11:06.334" v="515"/>
          <ac:spMkLst>
            <pc:docMk/>
            <pc:sldMk cId="800949058" sldId="388"/>
            <ac:spMk id="7" creationId="{AE30F51C-AFAC-685C-DAAB-98F4BEBDF059}"/>
          </ac:spMkLst>
        </pc:spChg>
      </pc:sldChg>
      <pc:sldChg chg="addSp modSp add">
        <pc:chgData name="Precil Menezes" userId="eb0aeabac05c91a1" providerId="LiveId" clId="{DEF3F37A-23D5-4CDE-9D76-544D7521A596}" dt="2024-05-29T16:11:20.127" v="516"/>
        <pc:sldMkLst>
          <pc:docMk/>
          <pc:sldMk cId="4099822779" sldId="389"/>
        </pc:sldMkLst>
        <pc:spChg chg="mod">
          <ac:chgData name="Precil Menezes" userId="eb0aeabac05c91a1" providerId="LiveId" clId="{DEF3F37A-23D5-4CDE-9D76-544D7521A596}" dt="2024-05-29T16:11:20.127" v="516"/>
          <ac:spMkLst>
            <pc:docMk/>
            <pc:sldMk cId="4099822779" sldId="389"/>
            <ac:spMk id="5" creationId="{35CAF229-AAFC-20FD-F321-191BC8E8CBBB}"/>
          </ac:spMkLst>
        </pc:spChg>
        <pc:spChg chg="mod">
          <ac:chgData name="Precil Menezes" userId="eb0aeabac05c91a1" providerId="LiveId" clId="{DEF3F37A-23D5-4CDE-9D76-544D7521A596}" dt="2024-05-29T16:11:20.127" v="516"/>
          <ac:spMkLst>
            <pc:docMk/>
            <pc:sldMk cId="4099822779" sldId="389"/>
            <ac:spMk id="6" creationId="{79123DD8-BECF-44AC-024E-31F02D33851A}"/>
          </ac:spMkLst>
        </pc:spChg>
        <pc:spChg chg="mod">
          <ac:chgData name="Precil Menezes" userId="eb0aeabac05c91a1" providerId="LiveId" clId="{DEF3F37A-23D5-4CDE-9D76-544D7521A596}" dt="2024-05-29T16:11:20.127" v="516"/>
          <ac:spMkLst>
            <pc:docMk/>
            <pc:sldMk cId="4099822779" sldId="389"/>
            <ac:spMk id="7" creationId="{B1AD449A-DCF3-C1F1-4FD6-30977F5E6005}"/>
          </ac:spMkLst>
        </pc:spChg>
        <pc:spChg chg="mod">
          <ac:chgData name="Precil Menezes" userId="eb0aeabac05c91a1" providerId="LiveId" clId="{DEF3F37A-23D5-4CDE-9D76-544D7521A596}" dt="2024-05-29T16:11:20.127" v="516"/>
          <ac:spMkLst>
            <pc:docMk/>
            <pc:sldMk cId="4099822779" sldId="389"/>
            <ac:spMk id="9" creationId="{2A5A52AD-07C8-534D-A7F6-91ED1C22E3AB}"/>
          </ac:spMkLst>
        </pc:spChg>
        <pc:spChg chg="mod">
          <ac:chgData name="Precil Menezes" userId="eb0aeabac05c91a1" providerId="LiveId" clId="{DEF3F37A-23D5-4CDE-9D76-544D7521A596}" dt="2024-05-29T16:11:20.127" v="516"/>
          <ac:spMkLst>
            <pc:docMk/>
            <pc:sldMk cId="4099822779" sldId="389"/>
            <ac:spMk id="10" creationId="{C6492DD8-9E6D-9645-88EA-CC0B5141FA3F}"/>
          </ac:spMkLst>
        </pc:spChg>
        <pc:grpChg chg="add mod">
          <ac:chgData name="Precil Menezes" userId="eb0aeabac05c91a1" providerId="LiveId" clId="{DEF3F37A-23D5-4CDE-9D76-544D7521A596}" dt="2024-05-29T16:11:20.127" v="516"/>
          <ac:grpSpMkLst>
            <pc:docMk/>
            <pc:sldMk cId="4099822779" sldId="389"/>
            <ac:grpSpMk id="3" creationId="{77D6C3B5-C5CD-596D-6096-207D130E4A69}"/>
          </ac:grpSpMkLst>
        </pc:grpChg>
        <pc:grpChg chg="mod">
          <ac:chgData name="Precil Menezes" userId="eb0aeabac05c91a1" providerId="LiveId" clId="{DEF3F37A-23D5-4CDE-9D76-544D7521A596}" dt="2024-05-29T16:11:20.127" v="516"/>
          <ac:grpSpMkLst>
            <pc:docMk/>
            <pc:sldMk cId="4099822779" sldId="389"/>
            <ac:grpSpMk id="8" creationId="{32711A6E-6ACB-A6F3-F51F-A97E1458BA62}"/>
          </ac:grpSpMkLst>
        </pc:grpChg>
      </pc:sldChg>
      <pc:sldChg chg="addSp modSp add">
        <pc:chgData name="Precil Menezes" userId="eb0aeabac05c91a1" providerId="LiveId" clId="{DEF3F37A-23D5-4CDE-9D76-544D7521A596}" dt="2024-05-29T16:11:28.916" v="517"/>
        <pc:sldMkLst>
          <pc:docMk/>
          <pc:sldMk cId="2237509794" sldId="390"/>
        </pc:sldMkLst>
        <pc:spChg chg="add mod">
          <ac:chgData name="Precil Menezes" userId="eb0aeabac05c91a1" providerId="LiveId" clId="{DEF3F37A-23D5-4CDE-9D76-544D7521A596}" dt="2024-05-29T16:11:28.916" v="517"/>
          <ac:spMkLst>
            <pc:docMk/>
            <pc:sldMk cId="2237509794" sldId="390"/>
            <ac:spMk id="5" creationId="{E304BA58-D11E-1E86-C090-67DF244C2B90}"/>
          </ac:spMkLst>
        </pc:spChg>
        <pc:picChg chg="add mod">
          <ac:chgData name="Precil Menezes" userId="eb0aeabac05c91a1" providerId="LiveId" clId="{DEF3F37A-23D5-4CDE-9D76-544D7521A596}" dt="2024-05-29T16:11:28.916" v="517"/>
          <ac:picMkLst>
            <pc:docMk/>
            <pc:sldMk cId="2237509794" sldId="390"/>
            <ac:picMk id="3" creationId="{489935B4-EAAD-CBEE-540D-D43B96B93F73}"/>
          </ac:picMkLst>
        </pc:picChg>
        <pc:picChg chg="add mod">
          <ac:chgData name="Precil Menezes" userId="eb0aeabac05c91a1" providerId="LiveId" clId="{DEF3F37A-23D5-4CDE-9D76-544D7521A596}" dt="2024-05-29T16:11:28.916" v="517"/>
          <ac:picMkLst>
            <pc:docMk/>
            <pc:sldMk cId="2237509794" sldId="390"/>
            <ac:picMk id="6" creationId="{22AB1ADA-62C9-69C4-A359-B944FCF72E33}"/>
          </ac:picMkLst>
        </pc:picChg>
      </pc:sldChg>
      <pc:sldChg chg="addSp modSp add mod">
        <pc:chgData name="Precil Menezes" userId="eb0aeabac05c91a1" providerId="LiveId" clId="{DEF3F37A-23D5-4CDE-9D76-544D7521A596}" dt="2024-05-29T16:26:15.907" v="532" actId="1076"/>
        <pc:sldMkLst>
          <pc:docMk/>
          <pc:sldMk cId="4021491072" sldId="391"/>
        </pc:sldMkLst>
        <pc:spChg chg="add mod">
          <ac:chgData name="Precil Menezes" userId="eb0aeabac05c91a1" providerId="LiveId" clId="{DEF3F37A-23D5-4CDE-9D76-544D7521A596}" dt="2024-05-29T16:26:15.907" v="532" actId="1076"/>
          <ac:spMkLst>
            <pc:docMk/>
            <pc:sldMk cId="4021491072" sldId="391"/>
            <ac:spMk id="5" creationId="{8212D984-2FBC-AFAD-C709-713266B3B8AA}"/>
          </ac:spMkLst>
        </pc:spChg>
        <pc:spChg chg="add mod">
          <ac:chgData name="Precil Menezes" userId="eb0aeabac05c91a1" providerId="LiveId" clId="{DEF3F37A-23D5-4CDE-9D76-544D7521A596}" dt="2024-05-29T16:26:15.907" v="532" actId="1076"/>
          <ac:spMkLst>
            <pc:docMk/>
            <pc:sldMk cId="4021491072" sldId="391"/>
            <ac:spMk id="7" creationId="{A2254ACE-4625-E722-EB96-243F76E13EFA}"/>
          </ac:spMkLst>
        </pc:spChg>
        <pc:grpChg chg="add mod">
          <ac:chgData name="Precil Menezes" userId="eb0aeabac05c91a1" providerId="LiveId" clId="{DEF3F37A-23D5-4CDE-9D76-544D7521A596}" dt="2024-05-29T16:26:15.907" v="532" actId="1076"/>
          <ac:grpSpMkLst>
            <pc:docMk/>
            <pc:sldMk cId="4021491072" sldId="391"/>
            <ac:grpSpMk id="8" creationId="{0C83EB82-1073-3BFC-33B6-6399CD730EFE}"/>
          </ac:grpSpMkLst>
        </pc:grpChg>
        <pc:picChg chg="add mod">
          <ac:chgData name="Precil Menezes" userId="eb0aeabac05c91a1" providerId="LiveId" clId="{DEF3F37A-23D5-4CDE-9D76-544D7521A596}" dt="2024-05-29T16:26:15.907" v="532" actId="1076"/>
          <ac:picMkLst>
            <pc:docMk/>
            <pc:sldMk cId="4021491072" sldId="391"/>
            <ac:picMk id="3" creationId="{5A8E94A4-3BDD-DEB4-0551-84679A537624}"/>
          </ac:picMkLst>
        </pc:picChg>
        <pc:picChg chg="add mod">
          <ac:chgData name="Precil Menezes" userId="eb0aeabac05c91a1" providerId="LiveId" clId="{DEF3F37A-23D5-4CDE-9D76-544D7521A596}" dt="2024-05-29T16:26:15.907" v="532" actId="1076"/>
          <ac:picMkLst>
            <pc:docMk/>
            <pc:sldMk cId="4021491072" sldId="391"/>
            <ac:picMk id="6" creationId="{E66630D3-6E9C-C080-E81E-D31F5D8E8346}"/>
          </ac:picMkLst>
        </pc:picChg>
        <pc:picChg chg="mod">
          <ac:chgData name="Precil Menezes" userId="eb0aeabac05c91a1" providerId="LiveId" clId="{DEF3F37A-23D5-4CDE-9D76-544D7521A596}" dt="2024-05-29T16:26:14.347" v="531"/>
          <ac:picMkLst>
            <pc:docMk/>
            <pc:sldMk cId="4021491072" sldId="391"/>
            <ac:picMk id="9" creationId="{038DBF41-61E1-748A-333B-72185DBCB2F3}"/>
          </ac:picMkLst>
        </pc:picChg>
        <pc:picChg chg="mod">
          <ac:chgData name="Precil Menezes" userId="eb0aeabac05c91a1" providerId="LiveId" clId="{DEF3F37A-23D5-4CDE-9D76-544D7521A596}" dt="2024-05-29T16:26:14.347" v="531"/>
          <ac:picMkLst>
            <pc:docMk/>
            <pc:sldMk cId="4021491072" sldId="391"/>
            <ac:picMk id="10" creationId="{79224997-ECEC-F028-4174-C50E1276030A}"/>
          </ac:picMkLst>
        </pc:picChg>
      </pc:sldChg>
      <pc:sldChg chg="addSp modSp add">
        <pc:chgData name="Precil Menezes" userId="eb0aeabac05c91a1" providerId="LiveId" clId="{DEF3F37A-23D5-4CDE-9D76-544D7521A596}" dt="2024-05-29T16:11:58.697" v="523"/>
        <pc:sldMkLst>
          <pc:docMk/>
          <pc:sldMk cId="2451815021" sldId="392"/>
        </pc:sldMkLst>
        <pc:spChg chg="add mod">
          <ac:chgData name="Precil Menezes" userId="eb0aeabac05c91a1" providerId="LiveId" clId="{DEF3F37A-23D5-4CDE-9D76-544D7521A596}" dt="2024-05-29T16:11:58.697" v="523"/>
          <ac:spMkLst>
            <pc:docMk/>
            <pc:sldMk cId="2451815021" sldId="392"/>
            <ac:spMk id="3" creationId="{5F28C76D-C66D-93F4-E7C3-3CE607129A86}"/>
          </ac:spMkLst>
        </pc:spChg>
        <pc:spChg chg="mod">
          <ac:chgData name="Precil Menezes" userId="eb0aeabac05c91a1" providerId="LiveId" clId="{DEF3F37A-23D5-4CDE-9D76-544D7521A596}" dt="2024-05-29T16:11:58.697" v="523"/>
          <ac:spMkLst>
            <pc:docMk/>
            <pc:sldMk cId="2451815021" sldId="392"/>
            <ac:spMk id="8" creationId="{E7B41A57-38D8-7F96-3B54-954B8F07597D}"/>
          </ac:spMkLst>
        </pc:spChg>
        <pc:spChg chg="add mod">
          <ac:chgData name="Precil Menezes" userId="eb0aeabac05c91a1" providerId="LiveId" clId="{DEF3F37A-23D5-4CDE-9D76-544D7521A596}" dt="2024-05-29T16:11:58.697" v="523"/>
          <ac:spMkLst>
            <pc:docMk/>
            <pc:sldMk cId="2451815021" sldId="392"/>
            <ac:spMk id="10" creationId="{6CF97CA8-6064-DDA5-65DE-6FBA72DD2CC1}"/>
          </ac:spMkLst>
        </pc:spChg>
        <pc:spChg chg="add mod">
          <ac:chgData name="Precil Menezes" userId="eb0aeabac05c91a1" providerId="LiveId" clId="{DEF3F37A-23D5-4CDE-9D76-544D7521A596}" dt="2024-05-29T16:11:58.697" v="523"/>
          <ac:spMkLst>
            <pc:docMk/>
            <pc:sldMk cId="2451815021" sldId="392"/>
            <ac:spMk id="11" creationId="{6619F4DF-1308-244D-D7E9-B3ACE5385DEA}"/>
          </ac:spMkLst>
        </pc:spChg>
        <pc:spChg chg="add mod">
          <ac:chgData name="Precil Menezes" userId="eb0aeabac05c91a1" providerId="LiveId" clId="{DEF3F37A-23D5-4CDE-9D76-544D7521A596}" dt="2024-05-29T16:11:58.697" v="523"/>
          <ac:spMkLst>
            <pc:docMk/>
            <pc:sldMk cId="2451815021" sldId="392"/>
            <ac:spMk id="12" creationId="{D494FB73-324E-C378-061E-7722405FEA99}"/>
          </ac:spMkLst>
        </pc:spChg>
        <pc:grpChg chg="add mod">
          <ac:chgData name="Precil Menezes" userId="eb0aeabac05c91a1" providerId="LiveId" clId="{DEF3F37A-23D5-4CDE-9D76-544D7521A596}" dt="2024-05-29T16:11:58.697" v="523"/>
          <ac:grpSpMkLst>
            <pc:docMk/>
            <pc:sldMk cId="2451815021" sldId="392"/>
            <ac:grpSpMk id="7" creationId="{F69AC62C-3D32-EAF2-C581-59B4FDAE906A}"/>
          </ac:grpSpMkLst>
        </pc:grpChg>
        <pc:picChg chg="add mod">
          <ac:chgData name="Precil Menezes" userId="eb0aeabac05c91a1" providerId="LiveId" clId="{DEF3F37A-23D5-4CDE-9D76-544D7521A596}" dt="2024-05-29T16:11:58.697" v="523"/>
          <ac:picMkLst>
            <pc:docMk/>
            <pc:sldMk cId="2451815021" sldId="392"/>
            <ac:picMk id="5" creationId="{579A431D-3309-EC7B-C74B-47F64C1FFBD6}"/>
          </ac:picMkLst>
        </pc:picChg>
        <pc:picChg chg="add mod">
          <ac:chgData name="Precil Menezes" userId="eb0aeabac05c91a1" providerId="LiveId" clId="{DEF3F37A-23D5-4CDE-9D76-544D7521A596}" dt="2024-05-29T16:11:58.697" v="523"/>
          <ac:picMkLst>
            <pc:docMk/>
            <pc:sldMk cId="2451815021" sldId="392"/>
            <ac:picMk id="6" creationId="{2307537D-587D-6234-58D8-9BA50D6043EE}"/>
          </ac:picMkLst>
        </pc:picChg>
        <pc:picChg chg="mod">
          <ac:chgData name="Precil Menezes" userId="eb0aeabac05c91a1" providerId="LiveId" clId="{DEF3F37A-23D5-4CDE-9D76-544D7521A596}" dt="2024-05-29T16:11:58.697" v="523"/>
          <ac:picMkLst>
            <pc:docMk/>
            <pc:sldMk cId="2451815021" sldId="392"/>
            <ac:picMk id="9" creationId="{D9FC893E-CCC8-DDFB-C668-06406705FEB9}"/>
          </ac:picMkLst>
        </pc:picChg>
      </pc:sldChg>
      <pc:sldChg chg="addSp modSp add">
        <pc:chgData name="Precil Menezes" userId="eb0aeabac05c91a1" providerId="LiveId" clId="{DEF3F37A-23D5-4CDE-9D76-544D7521A596}" dt="2024-05-29T16:12:10.199" v="524"/>
        <pc:sldMkLst>
          <pc:docMk/>
          <pc:sldMk cId="2950007738" sldId="393"/>
        </pc:sldMkLst>
        <pc:spChg chg="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7" creationId="{F6DF2D93-F828-BD2D-C882-86EE4D8B7687}"/>
          </ac:spMkLst>
        </pc:spChg>
        <pc:spChg chg="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9" creationId="{51626A69-E1DE-80A7-09EE-DD93AC3CDF94}"/>
          </ac:spMkLst>
        </pc:spChg>
        <pc:spChg chg="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1" creationId="{A9967353-FAC1-5B8F-F40A-4723920838A8}"/>
          </ac:spMkLst>
        </pc:spChg>
        <pc:spChg chg="add 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2" creationId="{710DDA12-8705-7315-DE60-FB66B2D04CAC}"/>
          </ac:spMkLst>
        </pc:spChg>
        <pc:spChg chg="add 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3" creationId="{4515D70E-FFD4-5E29-CDB4-6DDE05EE9D3C}"/>
          </ac:spMkLst>
        </pc:spChg>
        <pc:spChg chg="add 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4" creationId="{BCA4F69D-F233-6BFB-8F80-CDE0CD9CABBA}"/>
          </ac:spMkLst>
        </pc:spChg>
        <pc:spChg chg="add 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5" creationId="{7879F827-8BE2-C395-23E5-17E1996E3364}"/>
          </ac:spMkLst>
        </pc:spChg>
        <pc:spChg chg="add mod">
          <ac:chgData name="Precil Menezes" userId="eb0aeabac05c91a1" providerId="LiveId" clId="{DEF3F37A-23D5-4CDE-9D76-544D7521A596}" dt="2024-05-29T16:12:10.199" v="524"/>
          <ac:spMkLst>
            <pc:docMk/>
            <pc:sldMk cId="2950007738" sldId="393"/>
            <ac:spMk id="16" creationId="{28F3C760-DB22-DD9F-E301-155BD3A1CFF6}"/>
          </ac:spMkLst>
        </pc:spChg>
        <pc:grpChg chg="add mod">
          <ac:chgData name="Precil Menezes" userId="eb0aeabac05c91a1" providerId="LiveId" clId="{DEF3F37A-23D5-4CDE-9D76-544D7521A596}" dt="2024-05-29T16:12:10.199" v="524"/>
          <ac:grpSpMkLst>
            <pc:docMk/>
            <pc:sldMk cId="2950007738" sldId="393"/>
            <ac:grpSpMk id="3" creationId="{12FB1CB4-48BA-BDDB-EDFF-53965C18FDDB}"/>
          </ac:grpSpMkLst>
        </pc:grpChg>
        <pc:picChg chg="mod">
          <ac:chgData name="Precil Menezes" userId="eb0aeabac05c91a1" providerId="LiveId" clId="{DEF3F37A-23D5-4CDE-9D76-544D7521A596}" dt="2024-05-29T16:12:10.199" v="524"/>
          <ac:picMkLst>
            <pc:docMk/>
            <pc:sldMk cId="2950007738" sldId="393"/>
            <ac:picMk id="5" creationId="{F2059B74-04B5-31D0-E1EB-AD7D6C1A355C}"/>
          </ac:picMkLst>
        </pc:picChg>
        <pc:picChg chg="mod">
          <ac:chgData name="Precil Menezes" userId="eb0aeabac05c91a1" providerId="LiveId" clId="{DEF3F37A-23D5-4CDE-9D76-544D7521A596}" dt="2024-05-29T16:12:10.199" v="524"/>
          <ac:picMkLst>
            <pc:docMk/>
            <pc:sldMk cId="2950007738" sldId="393"/>
            <ac:picMk id="6" creationId="{A4DCA20F-BDB0-7796-92FE-3E3905458183}"/>
          </ac:picMkLst>
        </pc:picChg>
        <pc:picChg chg="mod">
          <ac:chgData name="Precil Menezes" userId="eb0aeabac05c91a1" providerId="LiveId" clId="{DEF3F37A-23D5-4CDE-9D76-544D7521A596}" dt="2024-05-29T16:12:10.199" v="524"/>
          <ac:picMkLst>
            <pc:docMk/>
            <pc:sldMk cId="2950007738" sldId="393"/>
            <ac:picMk id="8" creationId="{244F24F7-C720-D9CF-83FE-7D985B50DAD3}"/>
          </ac:picMkLst>
        </pc:picChg>
        <pc:picChg chg="mod">
          <ac:chgData name="Precil Menezes" userId="eb0aeabac05c91a1" providerId="LiveId" clId="{DEF3F37A-23D5-4CDE-9D76-544D7521A596}" dt="2024-05-29T16:12:10.199" v="524"/>
          <ac:picMkLst>
            <pc:docMk/>
            <pc:sldMk cId="2950007738" sldId="393"/>
            <ac:picMk id="10" creationId="{AA0F9862-DCB2-1318-8EBC-F6D381865E9B}"/>
          </ac:picMkLst>
        </pc:picChg>
      </pc:sldChg>
      <pc:sldChg chg="addSp modSp add mod">
        <pc:chgData name="Precil Menezes" userId="eb0aeabac05c91a1" providerId="LiveId" clId="{DEF3F37A-23D5-4CDE-9D76-544D7521A596}" dt="2024-05-29T16:24:53.320" v="526" actId="1076"/>
        <pc:sldMkLst>
          <pc:docMk/>
          <pc:sldMk cId="12687237" sldId="394"/>
        </pc:sldMkLst>
        <pc:grpChg chg="add mod">
          <ac:chgData name="Precil Menezes" userId="eb0aeabac05c91a1" providerId="LiveId" clId="{DEF3F37A-23D5-4CDE-9D76-544D7521A596}" dt="2024-05-29T16:24:53.320" v="526" actId="1076"/>
          <ac:grpSpMkLst>
            <pc:docMk/>
            <pc:sldMk cId="12687237" sldId="394"/>
            <ac:grpSpMk id="3" creationId="{8D4F96A5-4FEF-4E92-9EA5-A8414ABB4063}"/>
          </ac:grpSpMkLst>
        </pc:grpChg>
        <pc:picChg chg="mod">
          <ac:chgData name="Precil Menezes" userId="eb0aeabac05c91a1" providerId="LiveId" clId="{DEF3F37A-23D5-4CDE-9D76-544D7521A596}" dt="2024-05-29T16:24:49.668" v="525"/>
          <ac:picMkLst>
            <pc:docMk/>
            <pc:sldMk cId="12687237" sldId="394"/>
            <ac:picMk id="5" creationId="{07C1D793-A582-93CD-2D20-B937D2CFD215}"/>
          </ac:picMkLst>
        </pc:picChg>
        <pc:picChg chg="mod">
          <ac:chgData name="Precil Menezes" userId="eb0aeabac05c91a1" providerId="LiveId" clId="{DEF3F37A-23D5-4CDE-9D76-544D7521A596}" dt="2024-05-29T16:24:49.668" v="525"/>
          <ac:picMkLst>
            <pc:docMk/>
            <pc:sldMk cId="12687237" sldId="394"/>
            <ac:picMk id="6" creationId="{52EA6865-7A92-4E3C-D3CB-AF1EDFC27CF5}"/>
          </ac:picMkLst>
        </pc:picChg>
      </pc:sldChg>
      <pc:sldChg chg="addSp modSp add mod modAnim">
        <pc:chgData name="Precil Menezes" userId="eb0aeabac05c91a1" providerId="LiveId" clId="{DEF3F37A-23D5-4CDE-9D76-544D7521A596}" dt="2024-05-30T20:55:20.403" v="1302" actId="1076"/>
        <pc:sldMkLst>
          <pc:docMk/>
          <pc:sldMk cId="158785972" sldId="395"/>
        </pc:sldMkLst>
        <pc:spChg chg="mod">
          <ac:chgData name="Precil Menezes" userId="eb0aeabac05c91a1" providerId="LiveId" clId="{DEF3F37A-23D5-4CDE-9D76-544D7521A596}" dt="2024-05-30T20:55:20.403" v="1302" actId="1076"/>
          <ac:spMkLst>
            <pc:docMk/>
            <pc:sldMk cId="158785972" sldId="395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29T16:25:21.055" v="528" actId="1076"/>
          <ac:spMkLst>
            <pc:docMk/>
            <pc:sldMk cId="158785972" sldId="395"/>
            <ac:spMk id="3" creationId="{3C22B9E3-6058-0056-6019-D78E0F1A603C}"/>
          </ac:spMkLst>
        </pc:spChg>
        <pc:spChg chg="add mod">
          <ac:chgData name="Precil Menezes" userId="eb0aeabac05c91a1" providerId="LiveId" clId="{DEF3F37A-23D5-4CDE-9D76-544D7521A596}" dt="2024-05-29T16:25:21.055" v="528" actId="1076"/>
          <ac:spMkLst>
            <pc:docMk/>
            <pc:sldMk cId="158785972" sldId="395"/>
            <ac:spMk id="5" creationId="{A75C1B18-946A-D8FC-2BE0-9C53CB15A470}"/>
          </ac:spMkLst>
        </pc:spChg>
        <pc:spChg chg="add mod">
          <ac:chgData name="Precil Menezes" userId="eb0aeabac05c91a1" providerId="LiveId" clId="{DEF3F37A-23D5-4CDE-9D76-544D7521A596}" dt="2024-05-29T16:25:21.055" v="528" actId="1076"/>
          <ac:spMkLst>
            <pc:docMk/>
            <pc:sldMk cId="158785972" sldId="395"/>
            <ac:spMk id="7" creationId="{502AE321-4038-3CBD-2EEA-31C00EEA8A25}"/>
          </ac:spMkLst>
        </pc:spChg>
        <pc:picChg chg="add mod">
          <ac:chgData name="Precil Menezes" userId="eb0aeabac05c91a1" providerId="LiveId" clId="{DEF3F37A-23D5-4CDE-9D76-544D7521A596}" dt="2024-05-29T16:25:21.055" v="528" actId="1076"/>
          <ac:picMkLst>
            <pc:docMk/>
            <pc:sldMk cId="158785972" sldId="395"/>
            <ac:picMk id="6" creationId="{C649D102-F323-C8DF-6545-46607DB628EF}"/>
          </ac:picMkLst>
        </pc:picChg>
      </pc:sldChg>
      <pc:sldChg chg="addSp modSp add modAnim">
        <pc:chgData name="Precil Menezes" userId="eb0aeabac05c91a1" providerId="LiveId" clId="{DEF3F37A-23D5-4CDE-9D76-544D7521A596}" dt="2024-05-29T16:25:31.150" v="529"/>
        <pc:sldMkLst>
          <pc:docMk/>
          <pc:sldMk cId="3395296774" sldId="396"/>
        </pc:sldMkLst>
        <pc:spChg chg="add mod">
          <ac:chgData name="Precil Menezes" userId="eb0aeabac05c91a1" providerId="LiveId" clId="{DEF3F37A-23D5-4CDE-9D76-544D7521A596}" dt="2024-05-29T16:25:31.150" v="529"/>
          <ac:spMkLst>
            <pc:docMk/>
            <pc:sldMk cId="3395296774" sldId="396"/>
            <ac:spMk id="5" creationId="{2A2512C5-57DB-EDD0-D6CE-2DC8CB45E24C}"/>
          </ac:spMkLst>
        </pc:spChg>
        <pc:spChg chg="add mod">
          <ac:chgData name="Precil Menezes" userId="eb0aeabac05c91a1" providerId="LiveId" clId="{DEF3F37A-23D5-4CDE-9D76-544D7521A596}" dt="2024-05-29T16:25:31.150" v="529"/>
          <ac:spMkLst>
            <pc:docMk/>
            <pc:sldMk cId="3395296774" sldId="396"/>
            <ac:spMk id="7" creationId="{220ADD86-AE98-32FB-33B5-83BB27CEAF00}"/>
          </ac:spMkLst>
        </pc:spChg>
        <pc:picChg chg="add mod">
          <ac:chgData name="Precil Menezes" userId="eb0aeabac05c91a1" providerId="LiveId" clId="{DEF3F37A-23D5-4CDE-9D76-544D7521A596}" dt="2024-05-29T16:25:31.150" v="529"/>
          <ac:picMkLst>
            <pc:docMk/>
            <pc:sldMk cId="3395296774" sldId="396"/>
            <ac:picMk id="3" creationId="{9E49A945-1639-6D73-385E-1C14E43E76FD}"/>
          </ac:picMkLst>
        </pc:picChg>
        <pc:picChg chg="add mod">
          <ac:chgData name="Precil Menezes" userId="eb0aeabac05c91a1" providerId="LiveId" clId="{DEF3F37A-23D5-4CDE-9D76-544D7521A596}" dt="2024-05-29T16:25:31.150" v="529"/>
          <ac:picMkLst>
            <pc:docMk/>
            <pc:sldMk cId="3395296774" sldId="396"/>
            <ac:picMk id="6" creationId="{F3D7C85B-D6F8-D592-D165-5EBEE2233820}"/>
          </ac:picMkLst>
        </pc:picChg>
      </pc:sldChg>
      <pc:sldChg chg="addSp modSp add">
        <pc:chgData name="Precil Menezes" userId="eb0aeabac05c91a1" providerId="LiveId" clId="{DEF3F37A-23D5-4CDE-9D76-544D7521A596}" dt="2024-05-29T16:25:58.036" v="530"/>
        <pc:sldMkLst>
          <pc:docMk/>
          <pc:sldMk cId="1381194605" sldId="397"/>
        </pc:sldMkLst>
        <pc:picChg chg="add mod">
          <ac:chgData name="Precil Menezes" userId="eb0aeabac05c91a1" providerId="LiveId" clId="{DEF3F37A-23D5-4CDE-9D76-544D7521A596}" dt="2024-05-29T16:25:58.036" v="530"/>
          <ac:picMkLst>
            <pc:docMk/>
            <pc:sldMk cId="1381194605" sldId="397"/>
            <ac:picMk id="3" creationId="{EAA04903-4972-6290-3698-FB9733CBEFDA}"/>
          </ac:picMkLst>
        </pc:picChg>
      </pc:sldChg>
      <pc:sldChg chg="addSp delSp modSp add mod ord">
        <pc:chgData name="Precil Menezes" userId="eb0aeabac05c91a1" providerId="LiveId" clId="{DEF3F37A-23D5-4CDE-9D76-544D7521A596}" dt="2024-05-30T19:55:44.205" v="1157" actId="478"/>
        <pc:sldMkLst>
          <pc:docMk/>
          <pc:sldMk cId="254262413" sldId="398"/>
        </pc:sldMkLst>
        <pc:spChg chg="del">
          <ac:chgData name="Precil Menezes" userId="eb0aeabac05c91a1" providerId="LiveId" clId="{DEF3F37A-23D5-4CDE-9D76-544D7521A596}" dt="2024-05-30T19:55:42.759" v="1156" actId="478"/>
          <ac:spMkLst>
            <pc:docMk/>
            <pc:sldMk cId="254262413" sldId="398"/>
            <ac:spMk id="2" creationId="{00000000-0000-0000-0000-000000000000}"/>
          </ac:spMkLst>
        </pc:spChg>
        <pc:spChg chg="add mod">
          <ac:chgData name="Precil Menezes" userId="eb0aeabac05c91a1" providerId="LiveId" clId="{DEF3F37A-23D5-4CDE-9D76-544D7521A596}" dt="2024-05-30T19:55:40.979" v="1155"/>
          <ac:spMkLst>
            <pc:docMk/>
            <pc:sldMk cId="254262413" sldId="398"/>
            <ac:spMk id="12" creationId="{C7866DCB-CCF3-8013-76CE-328FCF2DB65A}"/>
          </ac:spMkLst>
        </pc:spChg>
        <pc:spChg chg="add del mod">
          <ac:chgData name="Precil Menezes" userId="eb0aeabac05c91a1" providerId="LiveId" clId="{DEF3F37A-23D5-4CDE-9D76-544D7521A596}" dt="2024-05-30T19:55:44.205" v="1157" actId="478"/>
          <ac:spMkLst>
            <pc:docMk/>
            <pc:sldMk cId="254262413" sldId="398"/>
            <ac:spMk id="14" creationId="{774FF934-FBA5-2609-BEDF-CB06FC736758}"/>
          </ac:spMkLst>
        </pc:spChg>
        <pc:picChg chg="add del mod">
          <ac:chgData name="Precil Menezes" userId="eb0aeabac05c91a1" providerId="LiveId" clId="{DEF3F37A-23D5-4CDE-9D76-544D7521A596}" dt="2024-05-30T19:26:16.650" v="1105" actId="478"/>
          <ac:picMkLst>
            <pc:docMk/>
            <pc:sldMk cId="254262413" sldId="398"/>
            <ac:picMk id="5" creationId="{9B7C4089-DAB1-0116-47ED-A0908F89B042}"/>
          </ac:picMkLst>
        </pc:picChg>
        <pc:picChg chg="add del mod">
          <ac:chgData name="Precil Menezes" userId="eb0aeabac05c91a1" providerId="LiveId" clId="{DEF3F37A-23D5-4CDE-9D76-544D7521A596}" dt="2024-05-30T19:53:29.776" v="1125" actId="21"/>
          <ac:picMkLst>
            <pc:docMk/>
            <pc:sldMk cId="254262413" sldId="398"/>
            <ac:picMk id="7" creationId="{B23A2550-6E5F-E0DA-5452-F21BEBF7F78E}"/>
          </ac:picMkLst>
        </pc:picChg>
        <pc:picChg chg="add mod">
          <ac:chgData name="Precil Menezes" userId="eb0aeabac05c91a1" providerId="LiveId" clId="{DEF3F37A-23D5-4CDE-9D76-544D7521A596}" dt="2024-05-30T19:55:22.201" v="1150" actId="1076"/>
          <ac:picMkLst>
            <pc:docMk/>
            <pc:sldMk cId="254262413" sldId="398"/>
            <ac:picMk id="8" creationId="{1DE37E4F-5653-478D-D458-A9AD5E5EAFA4}"/>
          </ac:picMkLst>
        </pc:picChg>
        <pc:picChg chg="add mod">
          <ac:chgData name="Precil Menezes" userId="eb0aeabac05c91a1" providerId="LiveId" clId="{DEF3F37A-23D5-4CDE-9D76-544D7521A596}" dt="2024-05-30T19:55:22.201" v="1150" actId="1076"/>
          <ac:picMkLst>
            <pc:docMk/>
            <pc:sldMk cId="254262413" sldId="398"/>
            <ac:picMk id="10" creationId="{A29D4EC9-892C-5579-E2CA-2C205F05C99C}"/>
          </ac:picMkLst>
        </pc:picChg>
        <pc:picChg chg="add mod">
          <ac:chgData name="Precil Menezes" userId="eb0aeabac05c91a1" providerId="LiveId" clId="{DEF3F37A-23D5-4CDE-9D76-544D7521A596}" dt="2024-05-30T19:55:40.979" v="1155"/>
          <ac:picMkLst>
            <pc:docMk/>
            <pc:sldMk cId="254262413" sldId="398"/>
            <ac:picMk id="11" creationId="{80C1673C-C6D8-A49B-163E-1CCA18060C80}"/>
          </ac:picMkLst>
        </pc:picChg>
      </pc:sldChg>
      <pc:sldChg chg="addSp delSp modSp add mod ord">
        <pc:chgData name="Precil Menezes" userId="eb0aeabac05c91a1" providerId="LiveId" clId="{DEF3F37A-23D5-4CDE-9D76-544D7521A596}" dt="2024-05-30T19:55:35.548" v="1154" actId="1076"/>
        <pc:sldMkLst>
          <pc:docMk/>
          <pc:sldMk cId="54047015" sldId="399"/>
        </pc:sldMkLst>
        <pc:spChg chg="del">
          <ac:chgData name="Precil Menezes" userId="eb0aeabac05c91a1" providerId="LiveId" clId="{DEF3F37A-23D5-4CDE-9D76-544D7521A596}" dt="2024-05-30T19:54:39.083" v="1139" actId="478"/>
          <ac:spMkLst>
            <pc:docMk/>
            <pc:sldMk cId="54047015" sldId="399"/>
            <ac:spMk id="2" creationId="{00000000-0000-0000-0000-000000000000}"/>
          </ac:spMkLst>
        </pc:spChg>
        <pc:spChg chg="add del mod">
          <ac:chgData name="Precil Menezes" userId="eb0aeabac05c91a1" providerId="LiveId" clId="{DEF3F37A-23D5-4CDE-9D76-544D7521A596}" dt="2024-05-30T19:54:44.092" v="1140" actId="478"/>
          <ac:spMkLst>
            <pc:docMk/>
            <pc:sldMk cId="54047015" sldId="399"/>
            <ac:spMk id="10" creationId="{18C444CA-FDEA-828C-99E0-91341A711325}"/>
          </ac:spMkLst>
        </pc:spChg>
        <pc:spChg chg="add mod">
          <ac:chgData name="Precil Menezes" userId="eb0aeabac05c91a1" providerId="LiveId" clId="{DEF3F37A-23D5-4CDE-9D76-544D7521A596}" dt="2024-05-30T19:55:26.903" v="1151"/>
          <ac:spMkLst>
            <pc:docMk/>
            <pc:sldMk cId="54047015" sldId="399"/>
            <ac:spMk id="12" creationId="{D6F04085-E6FA-08D2-2407-43EEA3EAC5DB}"/>
          </ac:spMkLst>
        </pc:spChg>
        <pc:picChg chg="add mod">
          <ac:chgData name="Precil Menezes" userId="eb0aeabac05c91a1" providerId="LiveId" clId="{DEF3F37A-23D5-4CDE-9D76-544D7521A596}" dt="2024-05-30T19:55:35.548" v="1154" actId="1076"/>
          <ac:picMkLst>
            <pc:docMk/>
            <pc:sldMk cId="54047015" sldId="399"/>
            <ac:picMk id="5" creationId="{53C69196-A996-0673-37B8-95E3F105BE92}"/>
          </ac:picMkLst>
        </pc:picChg>
        <pc:picChg chg="del">
          <ac:chgData name="Precil Menezes" userId="eb0aeabac05c91a1" providerId="LiveId" clId="{DEF3F37A-23D5-4CDE-9D76-544D7521A596}" dt="2024-05-30T19:32:03.215" v="1111" actId="478"/>
          <ac:picMkLst>
            <pc:docMk/>
            <pc:sldMk cId="54047015" sldId="399"/>
            <ac:picMk id="7" creationId="{B23A2550-6E5F-E0DA-5452-F21BEBF7F78E}"/>
          </ac:picMkLst>
        </pc:picChg>
        <pc:picChg chg="add del mod">
          <ac:chgData name="Precil Menezes" userId="eb0aeabac05c91a1" providerId="LiveId" clId="{DEF3F37A-23D5-4CDE-9D76-544D7521A596}" dt="2024-05-30T19:54:27.391" v="1135" actId="21"/>
          <ac:picMkLst>
            <pc:docMk/>
            <pc:sldMk cId="54047015" sldId="399"/>
            <ac:picMk id="8" creationId="{1DE37E4F-5653-478D-D458-A9AD5E5EAFA4}"/>
          </ac:picMkLst>
        </pc:picChg>
        <pc:picChg chg="add mod">
          <ac:chgData name="Precil Menezes" userId="eb0aeabac05c91a1" providerId="LiveId" clId="{DEF3F37A-23D5-4CDE-9D76-544D7521A596}" dt="2024-05-30T19:55:26.903" v="1151"/>
          <ac:picMkLst>
            <pc:docMk/>
            <pc:sldMk cId="54047015" sldId="399"/>
            <ac:picMk id="11" creationId="{DF7DB85C-CAA0-0DA4-89C3-39CAE3C34EEE}"/>
          </ac:picMkLst>
        </pc:picChg>
      </pc:sldChg>
      <pc:sldChg chg="modSp add mod">
        <pc:chgData name="Precil Menezes" userId="eb0aeabac05c91a1" providerId="LiveId" clId="{DEF3F37A-23D5-4CDE-9D76-544D7521A596}" dt="2024-05-30T20:23:30.515" v="1211" actId="1076"/>
        <pc:sldMkLst>
          <pc:docMk/>
          <pc:sldMk cId="117686587" sldId="400"/>
        </pc:sldMkLst>
        <pc:spChg chg="mod">
          <ac:chgData name="Precil Menezes" userId="eb0aeabac05c91a1" providerId="LiveId" clId="{DEF3F37A-23D5-4CDE-9D76-544D7521A596}" dt="2024-05-30T20:23:30.515" v="1211" actId="1076"/>
          <ac:spMkLst>
            <pc:docMk/>
            <pc:sldMk cId="117686587" sldId="400"/>
            <ac:spMk id="9" creationId="{93E4053E-165E-DD63-57E4-ECD75F47DDC4}"/>
          </ac:spMkLst>
        </pc:spChg>
        <pc:spChg chg="mod">
          <ac:chgData name="Precil Menezes" userId="eb0aeabac05c91a1" providerId="LiveId" clId="{DEF3F37A-23D5-4CDE-9D76-544D7521A596}" dt="2024-05-30T20:23:30.515" v="1211" actId="1076"/>
          <ac:spMkLst>
            <pc:docMk/>
            <pc:sldMk cId="117686587" sldId="400"/>
            <ac:spMk id="10" creationId="{10FABC53-4CC1-55F3-AD8C-E3517CEACEC1}"/>
          </ac:spMkLst>
        </pc:spChg>
      </pc:sldChg>
      <pc:sldChg chg="modSp add mod">
        <pc:chgData name="Precil Menezes" userId="eb0aeabac05c91a1" providerId="LiveId" clId="{DEF3F37A-23D5-4CDE-9D76-544D7521A596}" dt="2024-05-30T20:24:28.747" v="1226"/>
        <pc:sldMkLst>
          <pc:docMk/>
          <pc:sldMk cId="1321428396" sldId="401"/>
        </pc:sldMkLst>
        <pc:spChg chg="mod">
          <ac:chgData name="Precil Menezes" userId="eb0aeabac05c91a1" providerId="LiveId" clId="{DEF3F37A-23D5-4CDE-9D76-544D7521A596}" dt="2024-05-30T20:24:28.747" v="1226"/>
          <ac:spMkLst>
            <pc:docMk/>
            <pc:sldMk cId="1321428396" sldId="401"/>
            <ac:spMk id="10" creationId="{10FABC53-4CC1-55F3-AD8C-E3517CEACEC1}"/>
          </ac:spMkLst>
        </pc:spChg>
      </pc:sldChg>
    </pc:docChg>
  </pc:docChgLst>
  <pc:docChgLst>
    <pc:chgData name="Precil Menezes" userId="eb0aeabac05c91a1" providerId="LiveId" clId="{2196E5E8-D1F3-42D1-890B-23363623F83E}"/>
    <pc:docChg chg="undo custSel delSld modSld">
      <pc:chgData name="Precil Menezes" userId="eb0aeabac05c91a1" providerId="LiveId" clId="{2196E5E8-D1F3-42D1-890B-23363623F83E}" dt="2024-04-27T11:33:01.801" v="538" actId="1076"/>
      <pc:docMkLst>
        <pc:docMk/>
      </pc:docMkLst>
      <pc:sldChg chg="modSp mod">
        <pc:chgData name="Precil Menezes" userId="eb0aeabac05c91a1" providerId="LiveId" clId="{2196E5E8-D1F3-42D1-890B-23363623F83E}" dt="2024-04-27T11:33:01.801" v="538" actId="1076"/>
        <pc:sldMkLst>
          <pc:docMk/>
          <pc:sldMk cId="443634839" sldId="256"/>
        </pc:sldMkLst>
        <pc:spChg chg="mod">
          <ac:chgData name="Precil Menezes" userId="eb0aeabac05c91a1" providerId="LiveId" clId="{2196E5E8-D1F3-42D1-890B-23363623F83E}" dt="2024-04-27T11:33:01.801" v="538" actId="1076"/>
          <ac:spMkLst>
            <pc:docMk/>
            <pc:sldMk cId="443634839" sldId="256"/>
            <ac:spMk id="2" creationId="{00000000-0000-0000-0000-000000000000}"/>
          </ac:spMkLst>
        </pc:spChg>
        <pc:spChg chg="mod">
          <ac:chgData name="Precil Menezes" userId="eb0aeabac05c91a1" providerId="LiveId" clId="{2196E5E8-D1F3-42D1-890B-23363623F83E}" dt="2024-04-27T11:24:13.191" v="36" actId="20577"/>
          <ac:spMkLst>
            <pc:docMk/>
            <pc:sldMk cId="443634839" sldId="256"/>
            <ac:spMk id="3" creationId="{00000000-0000-0000-0000-000000000000}"/>
          </ac:spMkLst>
        </pc:spChg>
        <pc:spChg chg="mod">
          <ac:chgData name="Precil Menezes" userId="eb0aeabac05c91a1" providerId="LiveId" clId="{2196E5E8-D1F3-42D1-890B-23363623F83E}" dt="2024-04-27T11:24:53.478" v="108" actId="1076"/>
          <ac:spMkLst>
            <pc:docMk/>
            <pc:sldMk cId="443634839" sldId="256"/>
            <ac:spMk id="4" creationId="{00000000-0000-0000-0000-000000000000}"/>
          </ac:spMkLst>
        </pc:spChg>
      </pc:sldChg>
      <pc:sldChg chg="modSp mod">
        <pc:chgData name="Precil Menezes" userId="eb0aeabac05c91a1" providerId="LiveId" clId="{2196E5E8-D1F3-42D1-890B-23363623F83E}" dt="2024-04-27T11:31:00.280" v="475" actId="20577"/>
        <pc:sldMkLst>
          <pc:docMk/>
          <pc:sldMk cId="1161859808" sldId="257"/>
        </pc:sldMkLst>
        <pc:spChg chg="mod">
          <ac:chgData name="Precil Menezes" userId="eb0aeabac05c91a1" providerId="LiveId" clId="{2196E5E8-D1F3-42D1-890B-23363623F83E}" dt="2024-04-27T11:31:00.280" v="475" actId="20577"/>
          <ac:spMkLst>
            <pc:docMk/>
            <pc:sldMk cId="1161859808" sldId="257"/>
            <ac:spMk id="3" creationId="{00000000-0000-0000-0000-000000000000}"/>
          </ac:spMkLst>
        </pc:spChg>
      </pc:sldChg>
      <pc:sldChg chg="del">
        <pc:chgData name="Precil Menezes" userId="eb0aeabac05c91a1" providerId="LiveId" clId="{2196E5E8-D1F3-42D1-890B-23363623F83E}" dt="2024-04-27T11:29:19.352" v="310" actId="47"/>
        <pc:sldMkLst>
          <pc:docMk/>
          <pc:sldMk cId="2806098383" sldId="258"/>
        </pc:sldMkLst>
      </pc:sldChg>
      <pc:sldChg chg="del">
        <pc:chgData name="Precil Menezes" userId="eb0aeabac05c91a1" providerId="LiveId" clId="{2196E5E8-D1F3-42D1-890B-23363623F83E}" dt="2024-04-27T11:32:46.678" v="536" actId="47"/>
        <pc:sldMkLst>
          <pc:docMk/>
          <pc:sldMk cId="3680190062" sldId="262"/>
        </pc:sldMkLst>
      </pc:sldChg>
      <pc:sldChg chg="addSp delSp modSp mod">
        <pc:chgData name="Precil Menezes" userId="eb0aeabac05c91a1" providerId="LiveId" clId="{2196E5E8-D1F3-42D1-890B-23363623F83E}" dt="2024-04-27T11:29:06.926" v="309" actId="1076"/>
        <pc:sldMkLst>
          <pc:docMk/>
          <pc:sldMk cId="1029665223" sldId="263"/>
        </pc:sldMkLst>
        <pc:spChg chg="mod">
          <ac:chgData name="Precil Menezes" userId="eb0aeabac05c91a1" providerId="LiveId" clId="{2196E5E8-D1F3-42D1-890B-23363623F83E}" dt="2024-04-27T11:29:06.926" v="309" actId="1076"/>
          <ac:spMkLst>
            <pc:docMk/>
            <pc:sldMk cId="1029665223" sldId="263"/>
            <ac:spMk id="2" creationId="{00000000-0000-0000-0000-000000000000}"/>
          </ac:spMkLst>
        </pc:spChg>
        <pc:spChg chg="del">
          <ac:chgData name="Precil Menezes" userId="eb0aeabac05c91a1" providerId="LiveId" clId="{2196E5E8-D1F3-42D1-890B-23363623F83E}" dt="2024-04-27T11:27:41.074" v="221" actId="478"/>
          <ac:spMkLst>
            <pc:docMk/>
            <pc:sldMk cId="1029665223" sldId="263"/>
            <ac:spMk id="3" creationId="{00000000-0000-0000-0000-000000000000}"/>
          </ac:spMkLst>
        </pc:spChg>
        <pc:spChg chg="del">
          <ac:chgData name="Precil Menezes" userId="eb0aeabac05c91a1" providerId="LiveId" clId="{2196E5E8-D1F3-42D1-890B-23363623F83E}" dt="2024-04-27T11:27:41.074" v="221" actId="478"/>
          <ac:spMkLst>
            <pc:docMk/>
            <pc:sldMk cId="1029665223" sldId="263"/>
            <ac:spMk id="4" creationId="{00000000-0000-0000-0000-000000000000}"/>
          </ac:spMkLst>
        </pc:spChg>
        <pc:spChg chg="add del mod">
          <ac:chgData name="Precil Menezes" userId="eb0aeabac05c91a1" providerId="LiveId" clId="{2196E5E8-D1F3-42D1-890B-23363623F83E}" dt="2024-04-27T11:27:46.474" v="224" actId="478"/>
          <ac:spMkLst>
            <pc:docMk/>
            <pc:sldMk cId="1029665223" sldId="263"/>
            <ac:spMk id="8" creationId="{09D57B4F-851B-1E36-9580-96F7A204BB14}"/>
          </ac:spMkLst>
        </pc:spChg>
        <pc:spChg chg="add del mod">
          <ac:chgData name="Precil Menezes" userId="eb0aeabac05c91a1" providerId="LiveId" clId="{2196E5E8-D1F3-42D1-890B-23363623F83E}" dt="2024-04-27T11:27:46.474" v="224" actId="478"/>
          <ac:spMkLst>
            <pc:docMk/>
            <pc:sldMk cId="1029665223" sldId="263"/>
            <ac:spMk id="10" creationId="{74538658-7CF9-E37A-6D9C-773751795DDC}"/>
          </ac:spMkLst>
        </pc:spChg>
        <pc:spChg chg="add mod">
          <ac:chgData name="Precil Menezes" userId="eb0aeabac05c91a1" providerId="LiveId" clId="{2196E5E8-D1F3-42D1-890B-23363623F83E}" dt="2024-04-27T11:27:42.469" v="223"/>
          <ac:spMkLst>
            <pc:docMk/>
            <pc:sldMk cId="1029665223" sldId="263"/>
            <ac:spMk id="11" creationId="{AB5964C2-59D3-0802-263F-02AF7B4C20F0}"/>
          </ac:spMkLst>
        </pc:spChg>
        <pc:spChg chg="add mod">
          <ac:chgData name="Precil Menezes" userId="eb0aeabac05c91a1" providerId="LiveId" clId="{2196E5E8-D1F3-42D1-890B-23363623F83E}" dt="2024-04-27T11:27:42.469" v="223"/>
          <ac:spMkLst>
            <pc:docMk/>
            <pc:sldMk cId="1029665223" sldId="263"/>
            <ac:spMk id="12" creationId="{F65B99F2-F0D9-123B-D6C1-DA930284FDB5}"/>
          </ac:spMkLst>
        </pc:spChg>
        <pc:spChg chg="add mod">
          <ac:chgData name="Precil Menezes" userId="eb0aeabac05c91a1" providerId="LiveId" clId="{2196E5E8-D1F3-42D1-890B-23363623F83E}" dt="2024-04-27T11:27:47.089" v="225"/>
          <ac:spMkLst>
            <pc:docMk/>
            <pc:sldMk cId="1029665223" sldId="263"/>
            <ac:spMk id="13" creationId="{49A66A48-9F27-6F22-CCB8-325089C325E1}"/>
          </ac:spMkLst>
        </pc:spChg>
        <pc:spChg chg="add mod">
          <ac:chgData name="Precil Menezes" userId="eb0aeabac05c91a1" providerId="LiveId" clId="{2196E5E8-D1F3-42D1-890B-23363623F83E}" dt="2024-04-27T11:27:47.089" v="225"/>
          <ac:spMkLst>
            <pc:docMk/>
            <pc:sldMk cId="1029665223" sldId="263"/>
            <ac:spMk id="14" creationId="{96170575-2F83-DA10-6548-1685FC4516D8}"/>
          </ac:spMkLst>
        </pc:spChg>
      </pc:sldChg>
      <pc:sldChg chg="modSp mod">
        <pc:chgData name="Precil Menezes" userId="eb0aeabac05c91a1" providerId="LiveId" clId="{2196E5E8-D1F3-42D1-890B-23363623F83E}" dt="2024-04-27T11:32:15.803" v="535" actId="6549"/>
        <pc:sldMkLst>
          <pc:docMk/>
          <pc:sldMk cId="1434063593" sldId="264"/>
        </pc:sldMkLst>
        <pc:spChg chg="mod">
          <ac:chgData name="Precil Menezes" userId="eb0aeabac05c91a1" providerId="LiveId" clId="{2196E5E8-D1F3-42D1-890B-23363623F83E}" dt="2024-04-27T11:32:15.803" v="535" actId="6549"/>
          <ac:spMkLst>
            <pc:docMk/>
            <pc:sldMk cId="1434063593" sldId="264"/>
            <ac:spMk id="3" creationId="{00000000-0000-0000-0000-000000000000}"/>
          </ac:spMkLst>
        </pc:spChg>
      </pc:sldChg>
      <pc:sldChg chg="del">
        <pc:chgData name="Precil Menezes" userId="eb0aeabac05c91a1" providerId="LiveId" clId="{2196E5E8-D1F3-42D1-890B-23363623F83E}" dt="2024-04-27T11:29:19.352" v="310" actId="47"/>
        <pc:sldMkLst>
          <pc:docMk/>
          <pc:sldMk cId="158202289" sldId="265"/>
        </pc:sldMkLst>
      </pc:sldChg>
      <pc:sldChg chg="del">
        <pc:chgData name="Precil Menezes" userId="eb0aeabac05c91a1" providerId="LiveId" clId="{2196E5E8-D1F3-42D1-890B-23363623F83E}" dt="2024-04-27T11:32:47.769" v="537" actId="47"/>
        <pc:sldMkLst>
          <pc:docMk/>
          <pc:sldMk cId="719159359" sldId="26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customXml" Target="../../customXml/item3.xml"/><Relationship Id="rId7" Type="http://schemas.openxmlformats.org/officeDocument/2006/relationships/image" Target="../media/image4.png"/><Relationship Id="rId2" Type="http://schemas.openxmlformats.org/officeDocument/2006/relationships/customXml" Target="../../customXml/item72.xml"/><Relationship Id="rId1" Type="http://schemas.openxmlformats.org/officeDocument/2006/relationships/customXml" Target="../../customXml/item39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69.xml"/><Relationship Id="rId4" Type="http://schemas.openxmlformats.org/officeDocument/2006/relationships/image" Target="../media/image1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Master" Target="../slideMasters/slideMaster1.xml"/><Relationship Id="rId1" Type="http://schemas.openxmlformats.org/officeDocument/2006/relationships/customXml" Target="../../customXml/item25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49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27.xml"/><Relationship Id="rId1" Type="http://schemas.openxmlformats.org/officeDocument/2006/relationships/customXml" Target="../../customXml/item90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customXml" Target="../../customXml/item51.xml"/><Relationship Id="rId7" Type="http://schemas.openxmlformats.org/officeDocument/2006/relationships/image" Target="../media/image15.png"/><Relationship Id="rId2" Type="http://schemas.openxmlformats.org/officeDocument/2006/relationships/customXml" Target="../../customXml/item92.xml"/><Relationship Id="rId1" Type="http://schemas.openxmlformats.org/officeDocument/2006/relationships/customXml" Target="../../customXml/item78.xml"/><Relationship Id="rId6" Type="http://schemas.openxmlformats.org/officeDocument/2006/relationships/image" Target="../media/image14.png"/><Relationship Id="rId5" Type="http://schemas.openxmlformats.org/officeDocument/2006/relationships/image" Target="../media/image17.jp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12508" y="4122782"/>
            <a:ext cx="13716000" cy="2407558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9200" cap="all" baseline="0">
                <a:solidFill>
                  <a:srgbClr val="23755A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palestra</a:t>
            </a:r>
            <a:br>
              <a:rPr lang="en-US" dirty="0"/>
            </a:br>
            <a:r>
              <a:rPr lang="en-US" dirty="0"/>
              <a:t>teste </a:t>
            </a:r>
            <a:r>
              <a:rPr lang="en-US" dirty="0" err="1"/>
              <a:t>preenchimento</a:t>
            </a:r>
            <a:endParaRPr lang="en-US" dirty="0"/>
          </a:p>
        </p:txBody>
      </p:sp>
      <p:pic>
        <p:nvPicPr>
          <p:cNvPr id="8" name="Imagem 7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368" y="678647"/>
            <a:ext cx="8343712" cy="2135990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 userDrawn="1">
            <p:custDataLst>
              <p:custData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4676" y="9109915"/>
            <a:ext cx="1225590" cy="965152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 userDrawn="1">
            <p:custDataLst>
              <p:custData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7486" y="7124700"/>
            <a:ext cx="1006194" cy="162877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"/>
          <a:stretch/>
        </p:blipFill>
        <p:spPr>
          <a:xfrm>
            <a:off x="0" y="7562497"/>
            <a:ext cx="1350090" cy="44564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6"/>
          <a:stretch/>
        </p:blipFill>
        <p:spPr>
          <a:xfrm>
            <a:off x="0" y="8215620"/>
            <a:ext cx="1350090" cy="445405"/>
          </a:xfrm>
          <a:prstGeom prst="rect">
            <a:avLst/>
          </a:prstGeom>
        </p:spPr>
      </p:pic>
      <p:sp>
        <p:nvSpPr>
          <p:cNvPr id="16" name="Espaço Reservado para Texto 15"/>
          <p:cNvSpPr>
            <a:spLocks noGrp="1"/>
          </p:cNvSpPr>
          <p:nvPr>
            <p:ph type="body" sz="quarter" idx="10" hasCustomPrompt="1"/>
          </p:nvPr>
        </p:nvSpPr>
        <p:spPr>
          <a:xfrm>
            <a:off x="1454150" y="7499350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Nome</a:t>
            </a:r>
          </a:p>
        </p:txBody>
      </p:sp>
      <p:sp>
        <p:nvSpPr>
          <p:cNvPr id="17" name="Espaço Reservado para Texto 15"/>
          <p:cNvSpPr>
            <a:spLocks noGrp="1"/>
          </p:cNvSpPr>
          <p:nvPr>
            <p:ph type="body" sz="quarter" idx="11" hasCustomPrompt="1"/>
          </p:nvPr>
        </p:nvSpPr>
        <p:spPr>
          <a:xfrm>
            <a:off x="1463926" y="8141912"/>
            <a:ext cx="11461750" cy="5191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300" baseline="0">
                <a:solidFill>
                  <a:srgbClr val="4E5447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pPr lvl="0"/>
            <a:r>
              <a:rPr lang="pt-BR" dirty="0"/>
              <a:t>Instituição</a:t>
            </a:r>
          </a:p>
        </p:txBody>
      </p:sp>
    </p:spTree>
    <p:extLst>
      <p:ext uri="{BB962C8B-B14F-4D97-AF65-F5344CB8AC3E}">
        <p14:creationId xmlns:p14="http://schemas.microsoft.com/office/powerpoint/2010/main" val="1178870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89890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0325" y="450437"/>
            <a:ext cx="16287350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6300" cap="none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1000125" y="3038167"/>
            <a:ext cx="16287750" cy="4926269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ts val="6000"/>
              </a:lnSpc>
              <a:spcBef>
                <a:spcPts val="2400"/>
              </a:spcBef>
              <a:buNone/>
              <a:defRPr sz="5000">
                <a:solidFill>
                  <a:schemeClr val="bg1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988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73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úd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5186" y="524177"/>
            <a:ext cx="11665975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ts val="9200"/>
              </a:lnSpc>
              <a:defRPr sz="7000" cap="none" baseline="0">
                <a:solidFill>
                  <a:srgbClr val="476559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6" name="Espaço Reservado para Texto 5"/>
          <p:cNvSpPr>
            <a:spLocks noGrp="1"/>
          </p:cNvSpPr>
          <p:nvPr>
            <p:ph type="body" sz="quarter" idx="10"/>
          </p:nvPr>
        </p:nvSpPr>
        <p:spPr>
          <a:xfrm>
            <a:off x="819150" y="2336038"/>
            <a:ext cx="16725900" cy="626549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3600"/>
              </a:lnSpc>
              <a:spcBef>
                <a:spcPts val="2400"/>
              </a:spcBef>
              <a:buNone/>
              <a:defRPr sz="3000">
                <a:solidFill>
                  <a:srgbClr val="565755"/>
                </a:solidFill>
              </a:defRPr>
            </a:lvl1pPr>
            <a:lvl2pPr marL="685800" indent="0" algn="ctr">
              <a:buNone/>
              <a:defRPr>
                <a:solidFill>
                  <a:schemeClr val="bg1"/>
                </a:solidFill>
              </a:defRPr>
            </a:lvl2pPr>
            <a:lvl3pPr marL="1371600" indent="0" algn="ctr">
              <a:buNone/>
              <a:defRPr>
                <a:solidFill>
                  <a:schemeClr val="bg1"/>
                </a:solidFill>
              </a:defRPr>
            </a:lvl3pPr>
            <a:lvl4pPr marL="2057400" indent="0" algn="ctr">
              <a:buNone/>
              <a:defRPr>
                <a:solidFill>
                  <a:schemeClr val="bg1"/>
                </a:solidFill>
              </a:defRPr>
            </a:lvl4pPr>
            <a:lvl5pPr marL="2743200" indent="0" algn="ct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endParaRPr lang="pt-BR" dirty="0"/>
          </a:p>
        </p:txBody>
      </p:sp>
      <p:pic>
        <p:nvPicPr>
          <p:cNvPr id="7" name="Imagem 6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510" y="458039"/>
            <a:ext cx="4889463" cy="125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71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Az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2445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m Ve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4922882"/>
            <a:ext cx="13716000" cy="1135018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lnSpc>
                <a:spcPts val="9200"/>
              </a:lnSpc>
              <a:defRPr sz="9400" cap="all" baseline="0">
                <a:solidFill>
                  <a:schemeClr val="bg1"/>
                </a:solidFill>
                <a:latin typeface="Calibri Bold" panose="020F0702030404030204" pitchFamily="34" charset="0"/>
                <a:cs typeface="Calibri Bold" panose="020F070203040403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4" name="Imagem 3"/>
          <p:cNvPicPr>
            <a:picLocks noChangeAspect="1"/>
          </p:cNvPicPr>
          <p:nvPr userDrawn="1">
            <p:custDataLst>
              <p:custData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399" y="735710"/>
            <a:ext cx="9533203" cy="2510410"/>
          </a:xfrm>
          <a:prstGeom prst="rect">
            <a:avLst/>
          </a:prstGeom>
        </p:spPr>
      </p:pic>
      <p:grpSp>
        <p:nvGrpSpPr>
          <p:cNvPr id="19" name="Agrupar 18"/>
          <p:cNvGrpSpPr/>
          <p:nvPr userDrawn="1"/>
        </p:nvGrpSpPr>
        <p:grpSpPr>
          <a:xfrm>
            <a:off x="7343775" y="8902699"/>
            <a:ext cx="3600450" cy="1397000"/>
            <a:chOff x="7353300" y="8902699"/>
            <a:chExt cx="3600450" cy="1397000"/>
          </a:xfrm>
        </p:grpSpPr>
        <p:sp>
          <p:nvSpPr>
            <p:cNvPr id="7" name="Retângulo Arredondado 6"/>
            <p:cNvSpPr/>
            <p:nvPr userDrawn="1"/>
          </p:nvSpPr>
          <p:spPr>
            <a:xfrm>
              <a:off x="7353300" y="8902699"/>
              <a:ext cx="3600450" cy="1397000"/>
            </a:xfrm>
            <a:custGeom>
              <a:avLst/>
              <a:gdLst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305864 w 3594100"/>
                <a:gd name="connsiteY6" fmla="*/ 1835150 h 1835150"/>
                <a:gd name="connsiteX7" fmla="*/ 0 w 3594100"/>
                <a:gd name="connsiteY7" fmla="*/ 1529286 h 1835150"/>
                <a:gd name="connsiteX8" fmla="*/ 0 w 3594100"/>
                <a:gd name="connsiteY8" fmla="*/ 305864 h 1835150"/>
                <a:gd name="connsiteX0" fmla="*/ 0 w 3594100"/>
                <a:gd name="connsiteY0" fmla="*/ 305864 h 1835150"/>
                <a:gd name="connsiteX1" fmla="*/ 305864 w 3594100"/>
                <a:gd name="connsiteY1" fmla="*/ 0 h 1835150"/>
                <a:gd name="connsiteX2" fmla="*/ 3288236 w 3594100"/>
                <a:gd name="connsiteY2" fmla="*/ 0 h 1835150"/>
                <a:gd name="connsiteX3" fmla="*/ 3594100 w 3594100"/>
                <a:gd name="connsiteY3" fmla="*/ 305864 h 1835150"/>
                <a:gd name="connsiteX4" fmla="*/ 3594100 w 3594100"/>
                <a:gd name="connsiteY4" fmla="*/ 1529286 h 1835150"/>
                <a:gd name="connsiteX5" fmla="*/ 3288236 w 3594100"/>
                <a:gd name="connsiteY5" fmla="*/ 1835150 h 1835150"/>
                <a:gd name="connsiteX6" fmla="*/ 0 w 3594100"/>
                <a:gd name="connsiteY6" fmla="*/ 1529286 h 1835150"/>
                <a:gd name="connsiteX7" fmla="*/ 0 w 3594100"/>
                <a:gd name="connsiteY7" fmla="*/ 305864 h 1835150"/>
                <a:gd name="connsiteX0" fmla="*/ 0 w 3594100"/>
                <a:gd name="connsiteY0" fmla="*/ 305864 h 1682214"/>
                <a:gd name="connsiteX1" fmla="*/ 305864 w 3594100"/>
                <a:gd name="connsiteY1" fmla="*/ 0 h 1682214"/>
                <a:gd name="connsiteX2" fmla="*/ 3288236 w 3594100"/>
                <a:gd name="connsiteY2" fmla="*/ 0 h 1682214"/>
                <a:gd name="connsiteX3" fmla="*/ 3594100 w 3594100"/>
                <a:gd name="connsiteY3" fmla="*/ 305864 h 1682214"/>
                <a:gd name="connsiteX4" fmla="*/ 3594100 w 3594100"/>
                <a:gd name="connsiteY4" fmla="*/ 1529286 h 1682214"/>
                <a:gd name="connsiteX5" fmla="*/ 0 w 3594100"/>
                <a:gd name="connsiteY5" fmla="*/ 1529286 h 1682214"/>
                <a:gd name="connsiteX6" fmla="*/ 0 w 3594100"/>
                <a:gd name="connsiteY6" fmla="*/ 305864 h 1682214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94100 w 3594100"/>
                <a:gd name="connsiteY4" fmla="*/ 1529286 h 1615968"/>
                <a:gd name="connsiteX5" fmla="*/ 0 w 3594100"/>
                <a:gd name="connsiteY5" fmla="*/ 1529286 h 1615968"/>
                <a:gd name="connsiteX6" fmla="*/ 0 w 3594100"/>
                <a:gd name="connsiteY6" fmla="*/ 305864 h 1615968"/>
                <a:gd name="connsiteX0" fmla="*/ 0 w 3594100"/>
                <a:gd name="connsiteY0" fmla="*/ 305864 h 1615968"/>
                <a:gd name="connsiteX1" fmla="*/ 305864 w 3594100"/>
                <a:gd name="connsiteY1" fmla="*/ 0 h 1615968"/>
                <a:gd name="connsiteX2" fmla="*/ 3288236 w 3594100"/>
                <a:gd name="connsiteY2" fmla="*/ 0 h 1615968"/>
                <a:gd name="connsiteX3" fmla="*/ 3594100 w 3594100"/>
                <a:gd name="connsiteY3" fmla="*/ 305864 h 1615968"/>
                <a:gd name="connsiteX4" fmla="*/ 3587750 w 3594100"/>
                <a:gd name="connsiteY4" fmla="*/ 1397000 h 1615968"/>
                <a:gd name="connsiteX5" fmla="*/ 3594100 w 3594100"/>
                <a:gd name="connsiteY5" fmla="*/ 1529286 h 1615968"/>
                <a:gd name="connsiteX6" fmla="*/ 0 w 3594100"/>
                <a:gd name="connsiteY6" fmla="*/ 1529286 h 1615968"/>
                <a:gd name="connsiteX7" fmla="*/ 0 w 3594100"/>
                <a:gd name="connsiteY7" fmla="*/ 305864 h 1615968"/>
                <a:gd name="connsiteX0" fmla="*/ 6350 w 3600450"/>
                <a:gd name="connsiteY0" fmla="*/ 305864 h 1615968"/>
                <a:gd name="connsiteX1" fmla="*/ 312214 w 3600450"/>
                <a:gd name="connsiteY1" fmla="*/ 0 h 1615968"/>
                <a:gd name="connsiteX2" fmla="*/ 3294586 w 3600450"/>
                <a:gd name="connsiteY2" fmla="*/ 0 h 1615968"/>
                <a:gd name="connsiteX3" fmla="*/ 3600450 w 3600450"/>
                <a:gd name="connsiteY3" fmla="*/ 305864 h 1615968"/>
                <a:gd name="connsiteX4" fmla="*/ 3594100 w 3600450"/>
                <a:gd name="connsiteY4" fmla="*/ 1397000 h 1615968"/>
                <a:gd name="connsiteX5" fmla="*/ 3600450 w 3600450"/>
                <a:gd name="connsiteY5" fmla="*/ 1529286 h 1615968"/>
                <a:gd name="connsiteX6" fmla="*/ 6350 w 3600450"/>
                <a:gd name="connsiteY6" fmla="*/ 1529286 h 1615968"/>
                <a:gd name="connsiteX7" fmla="*/ 0 w 3600450"/>
                <a:gd name="connsiteY7" fmla="*/ 1384300 h 1615968"/>
                <a:gd name="connsiteX8" fmla="*/ 6350 w 3600450"/>
                <a:gd name="connsiteY8" fmla="*/ 305864 h 1615968"/>
                <a:gd name="connsiteX0" fmla="*/ 6350 w 3600450"/>
                <a:gd name="connsiteY0" fmla="*/ 305864 h 1536255"/>
                <a:gd name="connsiteX1" fmla="*/ 312214 w 3600450"/>
                <a:gd name="connsiteY1" fmla="*/ 0 h 1536255"/>
                <a:gd name="connsiteX2" fmla="*/ 3294586 w 3600450"/>
                <a:gd name="connsiteY2" fmla="*/ 0 h 1536255"/>
                <a:gd name="connsiteX3" fmla="*/ 3600450 w 3600450"/>
                <a:gd name="connsiteY3" fmla="*/ 305864 h 1536255"/>
                <a:gd name="connsiteX4" fmla="*/ 3594100 w 3600450"/>
                <a:gd name="connsiteY4" fmla="*/ 1397000 h 1536255"/>
                <a:gd name="connsiteX5" fmla="*/ 3600450 w 3600450"/>
                <a:gd name="connsiteY5" fmla="*/ 1529286 h 1536255"/>
                <a:gd name="connsiteX6" fmla="*/ 0 w 3600450"/>
                <a:gd name="connsiteY6" fmla="*/ 1384300 h 1536255"/>
                <a:gd name="connsiteX7" fmla="*/ 6350 w 3600450"/>
                <a:gd name="connsiteY7" fmla="*/ 305864 h 1536255"/>
                <a:gd name="connsiteX0" fmla="*/ 6350 w 3600450"/>
                <a:gd name="connsiteY0" fmla="*/ 305864 h 1397000"/>
                <a:gd name="connsiteX1" fmla="*/ 312214 w 3600450"/>
                <a:gd name="connsiteY1" fmla="*/ 0 h 1397000"/>
                <a:gd name="connsiteX2" fmla="*/ 3294586 w 3600450"/>
                <a:gd name="connsiteY2" fmla="*/ 0 h 1397000"/>
                <a:gd name="connsiteX3" fmla="*/ 3600450 w 3600450"/>
                <a:gd name="connsiteY3" fmla="*/ 305864 h 1397000"/>
                <a:gd name="connsiteX4" fmla="*/ 3594100 w 3600450"/>
                <a:gd name="connsiteY4" fmla="*/ 1397000 h 1397000"/>
                <a:gd name="connsiteX5" fmla="*/ 0 w 3600450"/>
                <a:gd name="connsiteY5" fmla="*/ 1384300 h 1397000"/>
                <a:gd name="connsiteX6" fmla="*/ 6350 w 3600450"/>
                <a:gd name="connsiteY6" fmla="*/ 305864 h 139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00450" h="1397000">
                  <a:moveTo>
                    <a:pt x="6350" y="305864"/>
                  </a:moveTo>
                  <a:cubicBezTo>
                    <a:pt x="6350" y="136940"/>
                    <a:pt x="143290" y="0"/>
                    <a:pt x="312214" y="0"/>
                  </a:cubicBezTo>
                  <a:lnTo>
                    <a:pt x="3294586" y="0"/>
                  </a:lnTo>
                  <a:cubicBezTo>
                    <a:pt x="3463510" y="0"/>
                    <a:pt x="3600450" y="136940"/>
                    <a:pt x="3600450" y="305864"/>
                  </a:cubicBezTo>
                  <a:cubicBezTo>
                    <a:pt x="3598333" y="669576"/>
                    <a:pt x="3596217" y="1033288"/>
                    <a:pt x="3594100" y="1397000"/>
                  </a:cubicBezTo>
                  <a:lnTo>
                    <a:pt x="0" y="1384300"/>
                  </a:lnTo>
                  <a:cubicBezTo>
                    <a:pt x="2117" y="1024821"/>
                    <a:pt x="4233" y="665343"/>
                    <a:pt x="6350" y="30586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pic>
          <p:nvPicPr>
            <p:cNvPr id="5" name="Imagem 4"/>
            <p:cNvPicPr>
              <a:picLocks noChangeAspect="1"/>
            </p:cNvPicPr>
            <p:nvPr userDrawn="1">
              <p:custDataLst>
                <p:custData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6921" y="9160670"/>
              <a:ext cx="1100605" cy="877045"/>
            </a:xfrm>
            <a:prstGeom prst="rect">
              <a:avLst/>
            </a:prstGeom>
          </p:spPr>
        </p:pic>
        <p:pic>
          <p:nvPicPr>
            <p:cNvPr id="6" name="Imagem 5"/>
            <p:cNvPicPr>
              <a:picLocks noChangeAspect="1"/>
            </p:cNvPicPr>
            <p:nvPr userDrawn="1">
              <p:custDataLst>
                <p:custData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06" y="9286597"/>
              <a:ext cx="1421719" cy="6028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4135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1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76.xml"/><Relationship Id="rId1" Type="http://schemas.openxmlformats.org/officeDocument/2006/relationships/customXml" Target="../../customXml/item2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.xml"/><Relationship Id="rId5" Type="http://schemas.openxmlformats.org/officeDocument/2006/relationships/image" Target="../media/image33.gif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4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4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0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2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8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9.xml"/><Relationship Id="rId4" Type="http://schemas.openxmlformats.org/officeDocument/2006/relationships/image" Target="../media/image4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ustomXml" Target="../../customXml/item19.xml"/><Relationship Id="rId1" Type="http://schemas.openxmlformats.org/officeDocument/2006/relationships/customXml" Target="../../customXml/item54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0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8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1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8.png"/><Relationship Id="rId7" Type="http://schemas.openxmlformats.org/officeDocument/2006/relationships/image" Target="../media/image50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3.xml"/><Relationship Id="rId6" Type="http://schemas.microsoft.com/office/2007/relationships/hdphoto" Target="../media/hdphoto2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jpeg"/><Relationship Id="rId9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4.xml"/><Relationship Id="rId5" Type="http://schemas.openxmlformats.org/officeDocument/2006/relationships/image" Target="../media/image54.jpg"/><Relationship Id="rId4" Type="http://schemas.openxmlformats.org/officeDocument/2006/relationships/image" Target="../media/image5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6.xml"/><Relationship Id="rId5" Type="http://schemas.microsoft.com/office/2007/relationships/hdphoto" Target="../media/hdphoto4.wdp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4.xml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5.xml"/><Relationship Id="rId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2.xml"/><Relationship Id="rId5" Type="http://schemas.openxmlformats.org/officeDocument/2006/relationships/image" Target="../media/image59.png"/><Relationship Id="rId4" Type="http://schemas.openxmlformats.org/officeDocument/2006/relationships/image" Target="../media/image5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5.xml"/><Relationship Id="rId5" Type="http://schemas.microsoft.com/office/2007/relationships/hdphoto" Target="../media/hdphoto5.wdp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image" Target="../media/image28.png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7.xml"/><Relationship Id="rId6" Type="http://schemas.openxmlformats.org/officeDocument/2006/relationships/image" Target="../media/image63.jpg"/><Relationship Id="rId5" Type="http://schemas.openxmlformats.org/officeDocument/2006/relationships/image" Target="../media/image62.png"/><Relationship Id="rId4" Type="http://schemas.openxmlformats.org/officeDocument/2006/relationships/image" Target="../media/image6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9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2.xml"/><Relationship Id="rId5" Type="http://schemas.openxmlformats.org/officeDocument/2006/relationships/image" Target="../media/image66.png"/><Relationship Id="rId4" Type="http://schemas.openxmlformats.org/officeDocument/2006/relationships/image" Target="../media/image6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9.xml"/><Relationship Id="rId6" Type="http://schemas.openxmlformats.org/officeDocument/2006/relationships/image" Target="../media/image66.png"/><Relationship Id="rId5" Type="http://schemas.openxmlformats.org/officeDocument/2006/relationships/image" Target="../media/image71.emf"/><Relationship Id="rId4" Type="http://schemas.openxmlformats.org/officeDocument/2006/relationships/image" Target="../media/image7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0.xml"/><Relationship Id="rId4" Type="http://schemas.openxmlformats.org/officeDocument/2006/relationships/image" Target="../media/image7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6.xml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4" Type="http://schemas.openxmlformats.org/officeDocument/2006/relationships/image" Target="../media/image7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7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customXml" Target="../../customXml/item59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0.xml"/><Relationship Id="rId4" Type="http://schemas.openxmlformats.org/officeDocument/2006/relationships/image" Target="../media/image7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1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3.xml"/><Relationship Id="rId4" Type="http://schemas.openxmlformats.org/officeDocument/2006/relationships/image" Target="../media/image7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.xml"/><Relationship Id="rId4" Type="http://schemas.openxmlformats.org/officeDocument/2006/relationships/image" Target="../media/image80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7.xml"/><Relationship Id="rId4" Type="http://schemas.openxmlformats.org/officeDocument/2006/relationships/image" Target="../media/image8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8.xml"/><Relationship Id="rId4" Type="http://schemas.openxmlformats.org/officeDocument/2006/relationships/image" Target="../media/image8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0.xml"/><Relationship Id="rId5" Type="http://schemas.openxmlformats.org/officeDocument/2006/relationships/image" Target="../media/image84.jp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5.xml"/><Relationship Id="rId5" Type="http://schemas.openxmlformats.org/officeDocument/2006/relationships/image" Target="../media/image80.jpg"/><Relationship Id="rId4" Type="http://schemas.openxmlformats.org/officeDocument/2006/relationships/image" Target="../media/image88.jp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.xml"/><Relationship Id="rId4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16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6.xml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1.xml"/><Relationship Id="rId4" Type="http://schemas.openxmlformats.org/officeDocument/2006/relationships/image" Target="../media/image9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3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0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4.xml"/><Relationship Id="rId4" Type="http://schemas.openxmlformats.org/officeDocument/2006/relationships/image" Target="../media/image9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1.xml"/><Relationship Id="rId4" Type="http://schemas.openxmlformats.org/officeDocument/2006/relationships/image" Target="../media/image9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4.xml"/><Relationship Id="rId4" Type="http://schemas.openxmlformats.org/officeDocument/2006/relationships/image" Target="../media/image9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.xml"/><Relationship Id="rId5" Type="http://schemas.openxmlformats.org/officeDocument/2006/relationships/image" Target="../media/image99.jpg"/><Relationship Id="rId4" Type="http://schemas.openxmlformats.org/officeDocument/2006/relationships/image" Target="../media/image9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8.xml"/><Relationship Id="rId5" Type="http://schemas.openxmlformats.org/officeDocument/2006/relationships/image" Target="../media/image101.gif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5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18.png"/><Relationship Id="rId7" Type="http://schemas.openxmlformats.org/officeDocument/2006/relationships/image" Target="../media/image24.jpg"/><Relationship Id="rId2" Type="http://schemas.openxmlformats.org/officeDocument/2006/relationships/slideLayout" Target="../slideLayouts/slideLayout4.xml"/><Relationship Id="rId1" Type="http://schemas.openxmlformats.org/officeDocument/2006/relationships/customXml" Target="../../customXml/item37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10" Type="http://schemas.openxmlformats.org/officeDocument/2006/relationships/image" Target="../media/image27.jpg"/><Relationship Id="rId4" Type="http://schemas.openxmlformats.org/officeDocument/2006/relationships/image" Target="../media/image21.jpg"/><Relationship Id="rId9" Type="http://schemas.openxmlformats.org/officeDocument/2006/relationships/image" Target="../media/image2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6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1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6.xml"/><Relationship Id="rId4" Type="http://schemas.openxmlformats.org/officeDocument/2006/relationships/image" Target="../media/image10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5.xml"/><Relationship Id="rId4" Type="http://schemas.openxmlformats.org/officeDocument/2006/relationships/image" Target="../media/image108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7.xml"/><Relationship Id="rId6" Type="http://schemas.openxmlformats.org/officeDocument/2006/relationships/image" Target="../media/image111.jp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6.wdp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3.xml"/><Relationship Id="rId4" Type="http://schemas.openxmlformats.org/officeDocument/2006/relationships/image" Target="../media/image11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8.xml"/><Relationship Id="rId4" Type="http://schemas.openxmlformats.org/officeDocument/2006/relationships/image" Target="../media/image11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3.xml"/><Relationship Id="rId5" Type="http://schemas.openxmlformats.org/officeDocument/2006/relationships/image" Target="../media/image118.png"/><Relationship Id="rId4" Type="http://schemas.openxmlformats.org/officeDocument/2006/relationships/image" Target="../media/image11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5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3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6.xml"/><Relationship Id="rId4" Type="http://schemas.openxmlformats.org/officeDocument/2006/relationships/image" Target="../media/image2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2.xml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8.xml"/><Relationship Id="rId5" Type="http://schemas.openxmlformats.org/officeDocument/2006/relationships/image" Target="../media/image127.jpeg"/><Relationship Id="rId4" Type="http://schemas.openxmlformats.org/officeDocument/2006/relationships/image" Target="../media/image126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6.xml"/><Relationship Id="rId4" Type="http://schemas.openxmlformats.org/officeDocument/2006/relationships/image" Target="../media/image1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9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2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2.xml"/><Relationship Id="rId5" Type="http://schemas.openxmlformats.org/officeDocument/2006/relationships/image" Target="../media/image137.png"/><Relationship Id="rId4" Type="http://schemas.openxmlformats.org/officeDocument/2006/relationships/image" Target="../media/image136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0.xml"/><Relationship Id="rId4" Type="http://schemas.openxmlformats.org/officeDocument/2006/relationships/image" Target="../media/image13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0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75.xml"/><Relationship Id="rId4" Type="http://schemas.openxmlformats.org/officeDocument/2006/relationships/image" Target="../media/image30.gif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5.xml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1.xml"/><Relationship Id="rId6" Type="http://schemas.openxmlformats.org/officeDocument/2006/relationships/image" Target="../media/image142.sv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4.xml"/><Relationship Id="rId4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31.xml"/><Relationship Id="rId4" Type="http://schemas.openxmlformats.org/officeDocument/2006/relationships/image" Target="../media/image144.jp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7.xml"/><Relationship Id="rId4" Type="http://schemas.openxmlformats.org/officeDocument/2006/relationships/image" Target="../media/image14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3.xml"/><Relationship Id="rId4" Type="http://schemas.openxmlformats.org/officeDocument/2006/relationships/image" Target="../media/image14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3.xml"/><Relationship Id="rId4" Type="http://schemas.openxmlformats.org/officeDocument/2006/relationships/image" Target="../media/image14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4.xml"/><Relationship Id="rId4" Type="http://schemas.openxmlformats.org/officeDocument/2006/relationships/image" Target="../media/image148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91.xml"/><Relationship Id="rId5" Type="http://schemas.openxmlformats.org/officeDocument/2006/relationships/image" Target="../media/image150.jpeg"/><Relationship Id="rId4" Type="http://schemas.openxmlformats.org/officeDocument/2006/relationships/image" Target="../media/image149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105.xml"/><Relationship Id="rId4" Type="http://schemas.openxmlformats.org/officeDocument/2006/relationships/image" Target="../media/image1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44.xml"/><Relationship Id="rId4" Type="http://schemas.openxmlformats.org/officeDocument/2006/relationships/image" Target="../media/image31.gi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65.xml"/><Relationship Id="rId4" Type="http://schemas.openxmlformats.org/officeDocument/2006/relationships/image" Target="../media/image29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customXml" Target="../../customXml/item88.xml"/><Relationship Id="rId4" Type="http://schemas.openxmlformats.org/officeDocument/2006/relationships/image" Target="../media/image152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6.xml"/><Relationship Id="rId1" Type="http://schemas.openxmlformats.org/officeDocument/2006/relationships/customXml" Target="../../customXml/item21.xml"/><Relationship Id="rId5" Type="http://schemas.openxmlformats.org/officeDocument/2006/relationships/hyperlink" Target="mailto:precil.neves@haoc.com.br" TargetMode="External"/><Relationship Id="rId4" Type="http://schemas.openxmlformats.org/officeDocument/2006/relationships/hyperlink" Target="mailto:precilmed61@yahoo.com.br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7999" y="3690406"/>
            <a:ext cx="15172598" cy="1525982"/>
          </a:xfrm>
        </p:spPr>
        <p:txBody>
          <a:bodyPr/>
          <a:lstStyle/>
          <a:p>
            <a:r>
              <a:rPr lang="pt-BR" sz="5800" dirty="0"/>
              <a:t>Novas ferramentas diagnósticas em doenças renais: marcadores moleculares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</a:rPr>
              <a:t>Precil Diego Miranda de Menezes Neves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1"/>
          </p:nvPr>
        </p:nvSpPr>
        <p:spPr>
          <a:xfrm>
            <a:off x="1454150" y="8228014"/>
            <a:ext cx="11461750" cy="519113"/>
          </a:xfrm>
        </p:spPr>
        <p:txBody>
          <a:bodyPr/>
          <a:lstStyle/>
          <a:p>
            <a:r>
              <a:rPr lang="pt-BR" sz="3200" dirty="0"/>
              <a:t>Universidade de São Paulo e Hospital Alemão Oswaldo Cruz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6348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Espaço Reservado para Conteúdo 6">
            <a:extLst>
              <a:ext uri="{FF2B5EF4-FFF2-40B4-BE49-F238E27FC236}">
                <a16:creationId xmlns:a16="http://schemas.microsoft.com/office/drawing/2014/main" id="{39A3462A-354D-F333-AA51-B30022F0CB4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768" t="22417" r="53305" b="42802"/>
          <a:stretch/>
        </p:blipFill>
        <p:spPr>
          <a:xfrm>
            <a:off x="284901" y="2296203"/>
            <a:ext cx="11939372" cy="6688139"/>
          </a:xfrm>
          <a:prstGeom prst="rect">
            <a:avLst/>
          </a:prstGeom>
        </p:spPr>
      </p:pic>
      <p:pic>
        <p:nvPicPr>
          <p:cNvPr id="5" name="Imagem 4" descr="Homem com a boca aberta&#10;&#10;Descrição gerada automaticamente">
            <a:extLst>
              <a:ext uri="{FF2B5EF4-FFF2-40B4-BE49-F238E27FC236}">
                <a16:creationId xmlns:a16="http://schemas.microsoft.com/office/drawing/2014/main" id="{3FB81FCD-EF53-11C4-F62A-6A3479F27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1" r="16010"/>
          <a:stretch/>
        </p:blipFill>
        <p:spPr>
          <a:xfrm>
            <a:off x="12224272" y="2354258"/>
            <a:ext cx="5656731" cy="663008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0757D68C-7094-94D8-5661-9A67267EF07A}"/>
              </a:ext>
            </a:extLst>
          </p:cNvPr>
          <p:cNvSpPr txBox="1">
            <a:spLocks/>
          </p:cNvSpPr>
          <p:nvPr/>
        </p:nvSpPr>
        <p:spPr>
          <a:xfrm>
            <a:off x="297543" y="298617"/>
            <a:ext cx="11834761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6000"/>
              <a:t>Epidemiologia Doenças Genéticas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155325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814" y="245011"/>
            <a:ext cx="12226415" cy="1216131"/>
          </a:xfrm>
        </p:spPr>
        <p:txBody>
          <a:bodyPr/>
          <a:lstStyle/>
          <a:p>
            <a:r>
              <a:rPr lang="pt-BR" sz="5400" b="1" u="sng" dirty="0">
                <a:solidFill>
                  <a:srgbClr val="203864"/>
                </a:solidFill>
              </a:rPr>
              <a:t>Prevalência das Doenças Renais Genéticas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8A72EBC-0924-528F-19D1-BD4C2B23C5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179" t="48039" r="12179" b="7778"/>
          <a:stretch/>
        </p:blipFill>
        <p:spPr>
          <a:xfrm>
            <a:off x="306106" y="4122057"/>
            <a:ext cx="10869893" cy="4232747"/>
          </a:xfrm>
          <a:prstGeom prst="rect">
            <a:avLst/>
          </a:prstGeom>
        </p:spPr>
      </p:pic>
      <p:pic>
        <p:nvPicPr>
          <p:cNvPr id="5" name="Imagem 4" descr="Imagem digital fictícia de personagem de desenho animado&#10;&#10;Descrição gerada automaticamente com confiança média">
            <a:extLst>
              <a:ext uri="{FF2B5EF4-FFF2-40B4-BE49-F238E27FC236}">
                <a16:creationId xmlns:a16="http://schemas.microsoft.com/office/drawing/2014/main" id="{FC288E8A-DE64-1E5E-6C91-41CBD12DF5F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4" t="15259" r="13436" b="15556"/>
          <a:stretch/>
        </p:blipFill>
        <p:spPr>
          <a:xfrm>
            <a:off x="11382363" y="2633644"/>
            <a:ext cx="6412150" cy="6774829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AE8C547-66BC-5238-77E8-79A3532B6989}"/>
              </a:ext>
            </a:extLst>
          </p:cNvPr>
          <p:cNvSpPr txBox="1"/>
          <p:nvPr/>
        </p:nvSpPr>
        <p:spPr>
          <a:xfrm>
            <a:off x="4184721" y="3191844"/>
            <a:ext cx="3198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203864"/>
                </a:solidFill>
              </a:rPr>
              <a:t>DRPAD</a:t>
            </a:r>
          </a:p>
          <a:p>
            <a:pPr algn="ctr"/>
            <a:r>
              <a:rPr lang="pt-BR" sz="3200" dirty="0"/>
              <a:t>1:400-1000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97419ED2-C3C5-2D55-34A6-479AD2D9B716}"/>
              </a:ext>
            </a:extLst>
          </p:cNvPr>
          <p:cNvSpPr txBox="1"/>
          <p:nvPr/>
        </p:nvSpPr>
        <p:spPr>
          <a:xfrm>
            <a:off x="493488" y="3608313"/>
            <a:ext cx="32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203864"/>
                </a:solidFill>
              </a:rPr>
              <a:t>CET</a:t>
            </a:r>
          </a:p>
          <a:p>
            <a:pPr algn="ctr"/>
            <a:r>
              <a:rPr lang="pt-BR" sz="3200" dirty="0"/>
              <a:t>1:5000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F76A169-BFF5-EA4D-543B-F93C194F0A31}"/>
              </a:ext>
            </a:extLst>
          </p:cNvPr>
          <p:cNvSpPr txBox="1"/>
          <p:nvPr/>
        </p:nvSpPr>
        <p:spPr>
          <a:xfrm>
            <a:off x="7672126" y="4122057"/>
            <a:ext cx="31982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>
                <a:solidFill>
                  <a:srgbClr val="203864"/>
                </a:solidFill>
              </a:rPr>
              <a:t>DRPAR</a:t>
            </a:r>
          </a:p>
          <a:p>
            <a:pPr algn="ctr"/>
            <a:r>
              <a:rPr lang="pt-BR" sz="3200" dirty="0"/>
              <a:t>1:20.000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3B343BC-2150-8125-4739-E10074B75583}"/>
              </a:ext>
            </a:extLst>
          </p:cNvPr>
          <p:cNvSpPr txBox="1"/>
          <p:nvPr/>
        </p:nvSpPr>
        <p:spPr>
          <a:xfrm>
            <a:off x="1353535" y="8354804"/>
            <a:ext cx="41436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rgbClr val="203864"/>
                </a:solidFill>
              </a:rPr>
              <a:t>CAKUT genética: </a:t>
            </a:r>
            <a:r>
              <a:rPr lang="pt-BR" sz="2800" dirty="0"/>
              <a:t>1:25.000</a:t>
            </a:r>
          </a:p>
          <a:p>
            <a:r>
              <a:rPr lang="pt-BR" sz="2800" b="1" dirty="0" err="1">
                <a:solidFill>
                  <a:srgbClr val="203864"/>
                </a:solidFill>
              </a:rPr>
              <a:t>Sd</a:t>
            </a:r>
            <a:r>
              <a:rPr lang="pt-BR" sz="2800" b="1" dirty="0">
                <a:solidFill>
                  <a:srgbClr val="203864"/>
                </a:solidFill>
              </a:rPr>
              <a:t>. </a:t>
            </a:r>
            <a:r>
              <a:rPr lang="pt-BR" sz="2800" b="1" dirty="0" err="1">
                <a:solidFill>
                  <a:srgbClr val="203864"/>
                </a:solidFill>
              </a:rPr>
              <a:t>Gitelman</a:t>
            </a:r>
            <a:r>
              <a:rPr lang="pt-BR" sz="2800" b="1" dirty="0">
                <a:solidFill>
                  <a:srgbClr val="203864"/>
                </a:solidFill>
              </a:rPr>
              <a:t>:</a:t>
            </a:r>
            <a:r>
              <a:rPr lang="pt-BR" sz="2800" dirty="0"/>
              <a:t> 1:40.000</a:t>
            </a:r>
          </a:p>
          <a:p>
            <a:r>
              <a:rPr lang="pt-BR" sz="2800" b="1" dirty="0" err="1">
                <a:solidFill>
                  <a:srgbClr val="203864"/>
                </a:solidFill>
              </a:rPr>
              <a:t>Sd</a:t>
            </a:r>
            <a:r>
              <a:rPr lang="pt-BR" sz="2800" b="1" dirty="0">
                <a:solidFill>
                  <a:srgbClr val="203864"/>
                </a:solidFill>
              </a:rPr>
              <a:t>. </a:t>
            </a:r>
            <a:r>
              <a:rPr lang="pt-BR" sz="2800" b="1" dirty="0" err="1">
                <a:solidFill>
                  <a:srgbClr val="203864"/>
                </a:solidFill>
              </a:rPr>
              <a:t>Alport</a:t>
            </a:r>
            <a:r>
              <a:rPr lang="pt-BR" sz="2800" b="1" dirty="0">
                <a:solidFill>
                  <a:srgbClr val="203864"/>
                </a:solidFill>
              </a:rPr>
              <a:t>:</a:t>
            </a:r>
            <a:r>
              <a:rPr lang="pt-BR" sz="2800" dirty="0"/>
              <a:t> 1:50.000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EAB04249-53E3-70BA-23E4-8B704D44403C}"/>
              </a:ext>
            </a:extLst>
          </p:cNvPr>
          <p:cNvSpPr txBox="1"/>
          <p:nvPr/>
        </p:nvSpPr>
        <p:spPr>
          <a:xfrm>
            <a:off x="5888332" y="8453049"/>
            <a:ext cx="41436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 err="1">
                <a:solidFill>
                  <a:srgbClr val="203864"/>
                </a:solidFill>
              </a:rPr>
              <a:t>SHUa</a:t>
            </a:r>
            <a:r>
              <a:rPr lang="pt-BR" sz="2800" b="1" dirty="0">
                <a:solidFill>
                  <a:srgbClr val="203864"/>
                </a:solidFill>
              </a:rPr>
              <a:t>:</a:t>
            </a:r>
            <a:r>
              <a:rPr lang="pt-BR" sz="2800" dirty="0"/>
              <a:t> 1:1.000.000 </a:t>
            </a:r>
          </a:p>
          <a:p>
            <a:r>
              <a:rPr lang="pt-BR" sz="2800" b="1" dirty="0" err="1">
                <a:solidFill>
                  <a:srgbClr val="203864"/>
                </a:solidFill>
              </a:rPr>
              <a:t>Sd</a:t>
            </a:r>
            <a:r>
              <a:rPr lang="pt-BR" sz="2800" b="1" dirty="0">
                <a:solidFill>
                  <a:srgbClr val="203864"/>
                </a:solidFill>
              </a:rPr>
              <a:t>. </a:t>
            </a:r>
            <a:r>
              <a:rPr lang="pt-BR" sz="2800" b="1" dirty="0" err="1">
                <a:solidFill>
                  <a:srgbClr val="203864"/>
                </a:solidFill>
              </a:rPr>
              <a:t>Barter</a:t>
            </a:r>
            <a:r>
              <a:rPr lang="pt-BR" sz="2800" b="1" dirty="0">
                <a:solidFill>
                  <a:srgbClr val="203864"/>
                </a:solidFill>
              </a:rPr>
              <a:t>:</a:t>
            </a:r>
            <a:r>
              <a:rPr lang="pt-BR" sz="2800" dirty="0"/>
              <a:t> 1:1.000.000</a:t>
            </a:r>
          </a:p>
        </p:txBody>
      </p:sp>
    </p:spTree>
    <p:extLst>
      <p:ext uri="{BB962C8B-B14F-4D97-AF65-F5344CB8AC3E}">
        <p14:creationId xmlns:p14="http://schemas.microsoft.com/office/powerpoint/2010/main" val="3588176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4900" y="325984"/>
            <a:ext cx="11665975" cy="1216131"/>
          </a:xfrm>
        </p:spPr>
        <p:txBody>
          <a:bodyPr/>
          <a:lstStyle/>
          <a:p>
            <a:r>
              <a:rPr lang="pt-BR" sz="6000" dirty="0"/>
              <a:t>Investigação Doença Renal Genética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C0374A6-48A2-4AB8-9BD6-0FCF9603FCD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037" t="19333" r="20074" b="14297"/>
          <a:stretch/>
        </p:blipFill>
        <p:spPr>
          <a:xfrm>
            <a:off x="10596333" y="2141207"/>
            <a:ext cx="7343142" cy="7510793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5E5E016F-CCAC-0AD3-586F-7F7FDED94498}"/>
              </a:ext>
            </a:extLst>
          </p:cNvPr>
          <p:cNvSpPr txBox="1"/>
          <p:nvPr/>
        </p:nvSpPr>
        <p:spPr>
          <a:xfrm>
            <a:off x="575923" y="2100476"/>
            <a:ext cx="9830820" cy="75738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sz="3200" spc="-5" dirty="0">
                <a:latin typeface="Arial"/>
                <a:cs typeface="Arial"/>
              </a:rPr>
              <a:t>Caracterização clínica: tipo de </a:t>
            </a:r>
            <a:r>
              <a:rPr lang="pt-BR" sz="3200" spc="-5" dirty="0">
                <a:latin typeface="Arial"/>
                <a:cs typeface="Arial"/>
              </a:rPr>
              <a:t>doença</a:t>
            </a:r>
            <a:r>
              <a:rPr sz="3200" spc="-15" dirty="0">
                <a:latin typeface="Arial"/>
                <a:cs typeface="Arial"/>
              </a:rPr>
              <a:t>,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idade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acometimento, 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acometimento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sistêmico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associado, </a:t>
            </a:r>
            <a:r>
              <a:rPr sz="3200" spc="-49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evolução, resposta a imunossupressão, 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transplante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renal,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dirty="0" err="1">
                <a:latin typeface="Arial"/>
                <a:cs typeface="Arial"/>
              </a:rPr>
              <a:t>recidiva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-5" dirty="0" err="1">
                <a:latin typeface="Arial"/>
                <a:cs typeface="Arial"/>
              </a:rPr>
              <a:t>pós-transplante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renal</a:t>
            </a:r>
            <a:endParaRPr lang="pt-BR" sz="3200" spc="-5" dirty="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endParaRPr lang="pt-BR" sz="3200" spc="-5" dirty="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lang="pt-BR" sz="3200" spc="-5" dirty="0">
                <a:latin typeface="Arial"/>
                <a:cs typeface="Arial"/>
              </a:rPr>
              <a:t>Exame Físico detalhado</a:t>
            </a: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endParaRPr lang="pt-BR" sz="3200" spc="-5" dirty="0">
              <a:latin typeface="Arial"/>
              <a:cs typeface="Arial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355600" algn="l"/>
              </a:tabLst>
            </a:pPr>
            <a:r>
              <a:rPr lang="pt-BR" sz="3200" spc="-5" dirty="0">
                <a:latin typeface="Arial"/>
                <a:cs typeface="Arial"/>
              </a:rPr>
              <a:t>Exames laboratoriais e </a:t>
            </a:r>
            <a:r>
              <a:rPr lang="pt-BR" sz="3200" dirty="0">
                <a:latin typeface="Arial"/>
                <a:cs typeface="Arial"/>
              </a:rPr>
              <a:t>de imagem</a:t>
            </a: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endParaRPr lang="pt-BR" sz="3200" spc="-5" dirty="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lang="pt-BR" sz="3200" spc="-5" dirty="0">
                <a:latin typeface="Arial"/>
                <a:cs typeface="Arial"/>
              </a:rPr>
              <a:t>Biópsia renal </a:t>
            </a:r>
            <a:r>
              <a:rPr lang="pt-BR" sz="3200" dirty="0">
                <a:latin typeface="Arial"/>
                <a:cs typeface="Arial"/>
              </a:rPr>
              <a:t>com </a:t>
            </a:r>
            <a:r>
              <a:rPr lang="pt-BR" sz="3200" spc="-5" dirty="0">
                <a:latin typeface="Arial"/>
                <a:cs typeface="Arial"/>
              </a:rPr>
              <a:t>achados histológicos </a:t>
            </a:r>
            <a:r>
              <a:rPr lang="pt-BR" sz="3200" dirty="0">
                <a:latin typeface="Arial"/>
                <a:cs typeface="Arial"/>
              </a:rPr>
              <a:t> </a:t>
            </a:r>
            <a:r>
              <a:rPr lang="pt-BR" sz="3200" spc="-5" dirty="0">
                <a:latin typeface="Arial"/>
                <a:cs typeface="Arial"/>
              </a:rPr>
              <a:t>(preferencia</a:t>
            </a:r>
            <a:r>
              <a:rPr lang="pt-BR" sz="3200" spc="20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ML,</a:t>
            </a:r>
            <a:r>
              <a:rPr lang="pt-BR" sz="3200" spc="-10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IF</a:t>
            </a:r>
            <a:r>
              <a:rPr lang="pt-BR" sz="3200" spc="-10" dirty="0">
                <a:latin typeface="Arial"/>
                <a:cs typeface="Arial"/>
              </a:rPr>
              <a:t> </a:t>
            </a:r>
            <a:r>
              <a:rPr lang="pt-BR" sz="3200" spc="-5" dirty="0">
                <a:latin typeface="Arial"/>
                <a:cs typeface="Arial"/>
              </a:rPr>
              <a:t>e </a:t>
            </a:r>
            <a:r>
              <a:rPr lang="pt-BR" sz="3200" dirty="0">
                <a:latin typeface="Arial"/>
                <a:cs typeface="Arial"/>
              </a:rPr>
              <a:t>ME), outros marcadores</a:t>
            </a: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endParaRPr lang="pt-BR" sz="3200" spc="-5" dirty="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lang="pt-BR" sz="3200" spc="-5" dirty="0">
                <a:latin typeface="Arial"/>
                <a:cs typeface="Arial"/>
              </a:rPr>
              <a:t>P</a:t>
            </a:r>
            <a:r>
              <a:rPr sz="3200" spc="-5" dirty="0" err="1">
                <a:latin typeface="Arial"/>
                <a:cs typeface="Arial"/>
              </a:rPr>
              <a:t>erfil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herança </a:t>
            </a:r>
            <a:r>
              <a:rPr sz="3200" spc="-5" dirty="0" err="1">
                <a:latin typeface="Arial"/>
                <a:cs typeface="Arial"/>
              </a:rPr>
              <a:t>na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spc="-5" dirty="0" err="1">
                <a:latin typeface="Arial"/>
                <a:cs typeface="Arial"/>
              </a:rPr>
              <a:t>família</a:t>
            </a:r>
            <a:endParaRPr lang="pt-BR" sz="3200" spc="-5" dirty="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endParaRPr lang="pt-BR" sz="3200" spc="-5" dirty="0">
              <a:latin typeface="Arial"/>
              <a:cs typeface="Arial"/>
            </a:endParaRPr>
          </a:p>
          <a:p>
            <a:pPr marL="355600" marR="6350" indent="-342900" algn="just">
              <a:lnSpc>
                <a:spcPct val="100000"/>
              </a:lnSpc>
              <a:buAutoNum type="arabicPeriod"/>
              <a:tabLst>
                <a:tab pos="355600" algn="l"/>
              </a:tabLst>
            </a:pPr>
            <a:r>
              <a:rPr lang="pt-BR" sz="44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TESTE GENÉTICO</a:t>
            </a:r>
            <a:endParaRPr lang="pt-BR" sz="44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6367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71986" y="262919"/>
            <a:ext cx="11665975" cy="1216131"/>
          </a:xfrm>
        </p:spPr>
        <p:txBody>
          <a:bodyPr/>
          <a:lstStyle/>
          <a:p>
            <a:r>
              <a:rPr lang="pt-BR" dirty="0"/>
              <a:t>Testes Genéticos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Espaço Reservado para Conteúdo 4">
            <a:extLst>
              <a:ext uri="{FF2B5EF4-FFF2-40B4-BE49-F238E27FC236}">
                <a16:creationId xmlns:a16="http://schemas.microsoft.com/office/drawing/2014/main" id="{7C5E95CA-2168-828E-1D79-459A33B9EC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00" t="48340" r="13076" b="22575"/>
          <a:stretch/>
        </p:blipFill>
        <p:spPr>
          <a:xfrm>
            <a:off x="171493" y="3044311"/>
            <a:ext cx="17714298" cy="5581649"/>
          </a:xfrm>
          <a:prstGeom prst="rect">
            <a:avLst/>
          </a:prstGeom>
        </p:spPr>
      </p:pic>
      <p:sp>
        <p:nvSpPr>
          <p:cNvPr id="5" name="object 6">
            <a:extLst>
              <a:ext uri="{FF2B5EF4-FFF2-40B4-BE49-F238E27FC236}">
                <a16:creationId xmlns:a16="http://schemas.microsoft.com/office/drawing/2014/main" id="{AC023828-82CE-4790-5785-F992EB196BE1}"/>
              </a:ext>
            </a:extLst>
          </p:cNvPr>
          <p:cNvSpPr txBox="1"/>
          <p:nvPr/>
        </p:nvSpPr>
        <p:spPr>
          <a:xfrm>
            <a:off x="2888343" y="2141207"/>
            <a:ext cx="12192000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pt-BR" sz="4400" b="1" dirty="0">
                <a:solidFill>
                  <a:srgbClr val="203864"/>
                </a:solidFill>
                <a:latin typeface="Carlito"/>
                <a:cs typeface="Carlito"/>
              </a:rPr>
              <a:t>Importância da avaliação genética?</a:t>
            </a:r>
            <a:endParaRPr sz="4400" dirty="0">
              <a:solidFill>
                <a:srgbClr val="203864"/>
              </a:solidFill>
              <a:latin typeface="Carlito"/>
              <a:cs typeface="Carlito"/>
            </a:endParaRPr>
          </a:p>
        </p:txBody>
      </p:sp>
    </p:spTree>
    <p:extLst>
      <p:ext uri="{BB962C8B-B14F-4D97-AF65-F5344CB8AC3E}">
        <p14:creationId xmlns:p14="http://schemas.microsoft.com/office/powerpoint/2010/main" val="53929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2230" y="291948"/>
            <a:ext cx="12008932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PADRÕES DE HERANÇA GENÉTICA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 descr="Mulher segurando celular&#10;&#10;Descrição gerada automaticamente">
            <a:extLst>
              <a:ext uri="{FF2B5EF4-FFF2-40B4-BE49-F238E27FC236}">
                <a16:creationId xmlns:a16="http://schemas.microsoft.com/office/drawing/2014/main" id="{286F9491-5CC3-02BE-C5F5-2BFB8038A7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813" y="2242807"/>
            <a:ext cx="10732373" cy="7435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7714" y="304240"/>
            <a:ext cx="11602533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AUTOSSÔMICO DOMINANTE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4D49EA63-CCE3-2226-768E-3B205F49E3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657" y="2141207"/>
            <a:ext cx="11364685" cy="755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1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359" y="278300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AUTOSSÔMICO RECESSIVO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Uma imagem contendo relógio, objeto, desenho&#10;&#10;Descrição gerada automaticamente">
            <a:extLst>
              <a:ext uri="{FF2B5EF4-FFF2-40B4-BE49-F238E27FC236}">
                <a16:creationId xmlns:a16="http://schemas.microsoft.com/office/drawing/2014/main" id="{BC164119-8A1D-E8F7-B2E4-F7BAD2EBE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012" y="1908978"/>
            <a:ext cx="12001559" cy="74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60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323399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AUTOSSÔMICO RECESSIVO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Diagrama, Esquemático&#10;&#10;Descrição gerada automaticamente">
            <a:extLst>
              <a:ext uri="{FF2B5EF4-FFF2-40B4-BE49-F238E27FC236}">
                <a16:creationId xmlns:a16="http://schemas.microsoft.com/office/drawing/2014/main" id="{0209A5A7-FF2F-C036-34DE-7824361831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49" y="2141207"/>
            <a:ext cx="12067081" cy="7441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860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DFEC83-7B38-BF2A-5A0C-82534163B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7098" y="1828552"/>
            <a:ext cx="10272102" cy="69044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AC4E089C-9F27-51C1-0E84-D8D8178B6C6F}"/>
              </a:ext>
            </a:extLst>
          </p:cNvPr>
          <p:cNvSpPr txBox="1"/>
          <p:nvPr/>
        </p:nvSpPr>
        <p:spPr>
          <a:xfrm>
            <a:off x="3647098" y="8733013"/>
            <a:ext cx="102721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 b="1" dirty="0">
                <a:solidFill>
                  <a:schemeClr val="accent6">
                    <a:lumMod val="50000"/>
                  </a:schemeClr>
                </a:solidFill>
              </a:rPr>
              <a:t>Heterozigose Composta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5BEE1388-5E19-2F72-806C-423365598C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329" y="323399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AUTOSSÔMICO RECESSIVO</a:t>
            </a:r>
          </a:p>
        </p:txBody>
      </p:sp>
    </p:spTree>
    <p:extLst>
      <p:ext uri="{BB962C8B-B14F-4D97-AF65-F5344CB8AC3E}">
        <p14:creationId xmlns:p14="http://schemas.microsoft.com/office/powerpoint/2010/main" val="1644392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Uma imagem contendo relógio&#10;&#10;Descrição gerada automaticamente">
            <a:extLst>
              <a:ext uri="{FF2B5EF4-FFF2-40B4-BE49-F238E27FC236}">
                <a16:creationId xmlns:a16="http://schemas.microsoft.com/office/drawing/2014/main" id="{17A6291F-CA70-C3C3-CADC-34F4637ABE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53"/>
          <a:stretch/>
        </p:blipFill>
        <p:spPr>
          <a:xfrm>
            <a:off x="2820489" y="1843066"/>
            <a:ext cx="12647022" cy="7917415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11D6FBA-37E5-F140-BE7F-C18A712740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</p:spTree>
    <p:extLst>
      <p:ext uri="{BB962C8B-B14F-4D97-AF65-F5344CB8AC3E}">
        <p14:creationId xmlns:p14="http://schemas.microsoft.com/office/powerpoint/2010/main" val="299360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5134" y="3743661"/>
            <a:ext cx="15020807" cy="1551034"/>
          </a:xfrm>
        </p:spPr>
        <p:txBody>
          <a:bodyPr/>
          <a:lstStyle/>
          <a:p>
            <a:r>
              <a:rPr lang="pt-BR" sz="6000" dirty="0"/>
              <a:t>NEW DIAGNOSTIC TOOLS FOR KIDNEY DISEASES: FOCUS ON MOLECULAR MARKERS</a:t>
            </a:r>
          </a:p>
        </p:txBody>
      </p:sp>
      <p:pic>
        <p:nvPicPr>
          <p:cNvPr id="5" name="Imagem 4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08" y="3417932"/>
            <a:ext cx="3521392" cy="325729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>
            <p:custDataLst>
              <p:custData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012508" y="6689115"/>
            <a:ext cx="3521392" cy="325729"/>
          </a:xfrm>
          <a:prstGeom prst="rect">
            <a:avLst/>
          </a:prstGeom>
        </p:spPr>
      </p:pic>
      <p:sp>
        <p:nvSpPr>
          <p:cNvPr id="13" name="Espaço Reservado para Texto 2">
            <a:extLst>
              <a:ext uri="{FF2B5EF4-FFF2-40B4-BE49-F238E27FC236}">
                <a16:creationId xmlns:a16="http://schemas.microsoft.com/office/drawing/2014/main" id="{49A66A48-9F27-6F22-CCB8-325089C325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54150" y="7499350"/>
            <a:ext cx="11461750" cy="519113"/>
          </a:xfrm>
        </p:spPr>
        <p:txBody>
          <a:bodyPr/>
          <a:lstStyle/>
          <a:p>
            <a:r>
              <a:rPr lang="pt-BR" dirty="0"/>
              <a:t>Precil Diego Miranda de Menezes Neves</a:t>
            </a:r>
          </a:p>
        </p:txBody>
      </p:sp>
      <p:sp>
        <p:nvSpPr>
          <p:cNvPr id="14" name="Espaço Reservado para Texto 3">
            <a:extLst>
              <a:ext uri="{FF2B5EF4-FFF2-40B4-BE49-F238E27FC236}">
                <a16:creationId xmlns:a16="http://schemas.microsoft.com/office/drawing/2014/main" id="{96170575-2F83-DA10-6548-1685FC4516D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54150" y="8155611"/>
            <a:ext cx="11461750" cy="519113"/>
          </a:xfrm>
        </p:spPr>
        <p:txBody>
          <a:bodyPr/>
          <a:lstStyle/>
          <a:p>
            <a:r>
              <a:rPr lang="pt-BR" sz="3200" dirty="0"/>
              <a:t>Universidade de São Paulo e Hospital Alemão Oswaldo Cruz</a:t>
            </a:r>
          </a:p>
        </p:txBody>
      </p:sp>
    </p:spTree>
    <p:extLst>
      <p:ext uri="{BB962C8B-B14F-4D97-AF65-F5344CB8AC3E}">
        <p14:creationId xmlns:p14="http://schemas.microsoft.com/office/powerpoint/2010/main" val="1029665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3">
            <a:extLst>
              <a:ext uri="{FF2B5EF4-FFF2-40B4-BE49-F238E27FC236}">
                <a16:creationId xmlns:a16="http://schemas.microsoft.com/office/drawing/2014/main" id="{89F37C59-E759-37DF-782B-71B9A8F9BB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30403" r="32385" b="10780"/>
          <a:stretch/>
        </p:blipFill>
        <p:spPr bwMode="auto">
          <a:xfrm>
            <a:off x="2897771" y="2141207"/>
            <a:ext cx="12492458" cy="741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681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0003AFBF-081B-6859-2C54-E96540B380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6" t="30403" r="32385" b="10780"/>
          <a:stretch/>
        </p:blipFill>
        <p:spPr bwMode="auto">
          <a:xfrm>
            <a:off x="2851357" y="2141207"/>
            <a:ext cx="12585286" cy="7472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D7CC0BE-899A-7207-B17B-9CB7DCE355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</p:spTree>
    <p:extLst>
      <p:ext uri="{BB962C8B-B14F-4D97-AF65-F5344CB8AC3E}">
        <p14:creationId xmlns:p14="http://schemas.microsoft.com/office/powerpoint/2010/main" val="19421442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40726573-5C39-4972-11C5-DB05174FDF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8" t="30730" r="31889" b="14983"/>
          <a:stretch/>
        </p:blipFill>
        <p:spPr bwMode="auto">
          <a:xfrm>
            <a:off x="2475022" y="2141207"/>
            <a:ext cx="13337956" cy="745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EDA42ADD-FB0F-A9AD-3079-147DEAFF37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</p:spTree>
    <p:extLst>
      <p:ext uri="{BB962C8B-B14F-4D97-AF65-F5344CB8AC3E}">
        <p14:creationId xmlns:p14="http://schemas.microsoft.com/office/powerpoint/2010/main" val="3938837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4A8769B-303C-8E76-5B75-77483FE4E7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6" t="30152" r="32675" b="14983"/>
          <a:stretch/>
        </p:blipFill>
        <p:spPr bwMode="auto">
          <a:xfrm>
            <a:off x="2467148" y="1901123"/>
            <a:ext cx="13353703" cy="779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A2FF9012-4971-BFEE-C727-08CC454639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</p:spTree>
    <p:extLst>
      <p:ext uri="{BB962C8B-B14F-4D97-AF65-F5344CB8AC3E}">
        <p14:creationId xmlns:p14="http://schemas.microsoft.com/office/powerpoint/2010/main" val="3398695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D3AA3B92-3018-AAAF-4479-F709BAC12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30382" r="32675" b="10780"/>
          <a:stretch/>
        </p:blipFill>
        <p:spPr bwMode="auto">
          <a:xfrm>
            <a:off x="2815771" y="1839128"/>
            <a:ext cx="12656457" cy="7923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469228B-6A8F-8135-2E20-EB4BACBCD9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7814" y="415032"/>
            <a:ext cx="11665975" cy="1216131"/>
          </a:xfrm>
        </p:spPr>
        <p:txBody>
          <a:bodyPr/>
          <a:lstStyle/>
          <a:p>
            <a:r>
              <a:rPr lang="pt-BR" sz="6000" b="1" u="sng" dirty="0">
                <a:solidFill>
                  <a:schemeClr val="accent6">
                    <a:lumMod val="50000"/>
                  </a:schemeClr>
                </a:solidFill>
              </a:rPr>
              <a:t>LIGADA AO X</a:t>
            </a:r>
          </a:p>
        </p:txBody>
      </p:sp>
    </p:spTree>
    <p:extLst>
      <p:ext uri="{BB962C8B-B14F-4D97-AF65-F5344CB8AC3E}">
        <p14:creationId xmlns:p14="http://schemas.microsoft.com/office/powerpoint/2010/main" val="379221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Ligada ao X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Uma imagem contendo velho, bolo, deitado&#10;&#10;Descrição gerada automaticamente">
            <a:extLst>
              <a:ext uri="{FF2B5EF4-FFF2-40B4-BE49-F238E27FC236}">
                <a16:creationId xmlns:a16="http://schemas.microsoft.com/office/drawing/2014/main" id="{27CE09CA-3B5D-C5DB-2F68-D88308EF6E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4" r="13033"/>
          <a:stretch/>
        </p:blipFill>
        <p:spPr>
          <a:xfrm>
            <a:off x="1767272" y="2554514"/>
            <a:ext cx="4637377" cy="6619913"/>
          </a:xfrm>
          <a:prstGeom prst="rect">
            <a:avLst/>
          </a:prstGeom>
        </p:spPr>
      </p:pic>
      <p:pic>
        <p:nvPicPr>
          <p:cNvPr id="5" name="Imagem 4" descr="Foto em preto e branco em cima de pedra&#10;&#10;Descrição gerada automaticamente com confiança média">
            <a:extLst>
              <a:ext uri="{FF2B5EF4-FFF2-40B4-BE49-F238E27FC236}">
                <a16:creationId xmlns:a16="http://schemas.microsoft.com/office/drawing/2014/main" id="{C8316C35-2591-7E46-3897-200BC069475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339" r="8689"/>
          <a:stretch/>
        </p:blipFill>
        <p:spPr>
          <a:xfrm>
            <a:off x="6408173" y="2554514"/>
            <a:ext cx="5253519" cy="6619913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57E68DCA-45B7-E582-A5C7-662F74CBBDFC}"/>
              </a:ext>
            </a:extLst>
          </p:cNvPr>
          <p:cNvPicPr/>
          <p:nvPr/>
        </p:nvPicPr>
        <p:blipFill rotWithShape="1">
          <a:blip r:embed="rId7" cstate="print"/>
          <a:srcRect l="18498" r="30515"/>
          <a:stretch/>
        </p:blipFill>
        <p:spPr>
          <a:xfrm>
            <a:off x="1763748" y="2554513"/>
            <a:ext cx="1682885" cy="1760928"/>
          </a:xfrm>
          <a:prstGeom prst="rect">
            <a:avLst/>
          </a:prstGeom>
        </p:spPr>
      </p:pic>
      <p:grpSp>
        <p:nvGrpSpPr>
          <p:cNvPr id="7" name="Agrupar 6">
            <a:extLst>
              <a:ext uri="{FF2B5EF4-FFF2-40B4-BE49-F238E27FC236}">
                <a16:creationId xmlns:a16="http://schemas.microsoft.com/office/drawing/2014/main" id="{37220C35-AE79-DEA9-791D-D21AEEB284B4}"/>
              </a:ext>
            </a:extLst>
          </p:cNvPr>
          <p:cNvGrpSpPr/>
          <p:nvPr/>
        </p:nvGrpSpPr>
        <p:grpSpPr>
          <a:xfrm>
            <a:off x="11661691" y="2554513"/>
            <a:ext cx="4345493" cy="6592109"/>
            <a:chOff x="5739319" y="1915476"/>
            <a:chExt cx="3170030" cy="4727406"/>
          </a:xfrm>
        </p:grpSpPr>
        <p:pic>
          <p:nvPicPr>
            <p:cNvPr id="8" name="Imagem 7" descr="Homem com fone de ouvido&#10;&#10;Descrição gerada automaticamente com confiança baixa">
              <a:extLst>
                <a:ext uri="{FF2B5EF4-FFF2-40B4-BE49-F238E27FC236}">
                  <a16:creationId xmlns:a16="http://schemas.microsoft.com/office/drawing/2014/main" id="{9D9E0BC7-B142-70BB-99B9-8352737B13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6" b="9502"/>
            <a:stretch/>
          </p:blipFill>
          <p:spPr>
            <a:xfrm>
              <a:off x="5739319" y="1915476"/>
              <a:ext cx="3061781" cy="4727406"/>
            </a:xfrm>
            <a:prstGeom prst="rect">
              <a:avLst/>
            </a:prstGeom>
          </p:spPr>
        </p:pic>
        <p:pic>
          <p:nvPicPr>
            <p:cNvPr id="9" name="Imagem 8" descr="Forma, Calendário&#10;&#10;Descrição gerada automaticamente">
              <a:extLst>
                <a:ext uri="{FF2B5EF4-FFF2-40B4-BE49-F238E27FC236}">
                  <a16:creationId xmlns:a16="http://schemas.microsoft.com/office/drawing/2014/main" id="{4DF04394-D289-EFED-68BD-D973ACF63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209" y="5388328"/>
              <a:ext cx="1639140" cy="12388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8632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Outros tipos de herança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E595288-80B7-864D-CDF9-15E76B2FA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9474" y="2307124"/>
            <a:ext cx="5370527" cy="633874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00E2CE2-7A15-0614-810E-0EEBB8290A01}"/>
              </a:ext>
            </a:extLst>
          </p:cNvPr>
          <p:cNvSpPr txBox="1"/>
          <p:nvPr/>
        </p:nvSpPr>
        <p:spPr>
          <a:xfrm>
            <a:off x="2249474" y="8699788"/>
            <a:ext cx="52689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u="sng" dirty="0">
                <a:solidFill>
                  <a:schemeClr val="accent6">
                    <a:lumMod val="50000"/>
                  </a:schemeClr>
                </a:solidFill>
              </a:rPr>
              <a:t>LIGADA AO Y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9002A86-94E0-EF9D-24BD-5975624A505C}"/>
              </a:ext>
            </a:extLst>
          </p:cNvPr>
          <p:cNvSpPr txBox="1"/>
          <p:nvPr/>
        </p:nvSpPr>
        <p:spPr>
          <a:xfrm>
            <a:off x="8224497" y="8761343"/>
            <a:ext cx="7378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u="sng" dirty="0">
                <a:solidFill>
                  <a:schemeClr val="accent6">
                    <a:lumMod val="50000"/>
                  </a:schemeClr>
                </a:solidFill>
              </a:rPr>
              <a:t>MITOCONDRIAL</a:t>
            </a:r>
          </a:p>
        </p:txBody>
      </p:sp>
      <p:pic>
        <p:nvPicPr>
          <p:cNvPr id="7" name="Imagem 6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985975C4-0CE4-BE7A-E7F1-BF1F291D85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9" t="21651" r="23642" b="19551"/>
          <a:stretch/>
        </p:blipFill>
        <p:spPr>
          <a:xfrm>
            <a:off x="8224497" y="2330749"/>
            <a:ext cx="7378361" cy="631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7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4271" y="391992"/>
            <a:ext cx="12008700" cy="1216131"/>
          </a:xfrm>
        </p:spPr>
        <p:txBody>
          <a:bodyPr/>
          <a:lstStyle/>
          <a:p>
            <a:pPr marL="12065" marR="5080">
              <a:lnSpc>
                <a:spcPct val="100000"/>
              </a:lnSpc>
              <a:spcBef>
                <a:spcPts val="105"/>
              </a:spcBef>
            </a:pPr>
            <a:r>
              <a:rPr lang="pt-BR" sz="6000" b="1" dirty="0">
                <a:solidFill>
                  <a:schemeClr val="accent6">
                    <a:lumMod val="50000"/>
                  </a:schemeClr>
                </a:solidFill>
                <a:latin typeface="Carlito"/>
                <a:cs typeface="Carlito"/>
              </a:rPr>
              <a:t>Quando pensar em doença genética?</a:t>
            </a:r>
            <a:endParaRPr lang="pt-BR" sz="6000" dirty="0">
              <a:solidFill>
                <a:schemeClr val="accent6">
                  <a:lumMod val="50000"/>
                </a:schemeClr>
              </a:solidFill>
              <a:latin typeface="Carlito"/>
              <a:cs typeface="Carlito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1D9F093-B11B-5FA5-8D06-1249BCFBF6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0093" b="74722" l="24896" r="44375">
                        <a14:foregroundMark x1="29583" y1="56574" x2="29583" y2="56574"/>
                        <a14:foregroundMark x1="31510" y1="51574" x2="30208" y2="45648"/>
                        <a14:foregroundMark x1="30208" y1="45648" x2="26563" y2="44815"/>
                        <a14:foregroundMark x1="26563" y1="44815" x2="24583" y2="47778"/>
                        <a14:foregroundMark x1="24583" y1="47778" x2="24896" y2="52315"/>
                        <a14:foregroundMark x1="24896" y1="52315" x2="27031" y2="56852"/>
                        <a14:foregroundMark x1="27031" y1="56852" x2="30365" y2="57778"/>
                        <a14:foregroundMark x1="30365" y1="57778" x2="31094" y2="56389"/>
                        <a14:foregroundMark x1="42448" y1="48889" x2="37656" y2="47778"/>
                        <a14:foregroundMark x1="37656" y1="47778" x2="36719" y2="53704"/>
                        <a14:foregroundMark x1="36719" y1="53704" x2="40625" y2="55833"/>
                        <a14:foregroundMark x1="40625" y1="55833" x2="43438" y2="52778"/>
                        <a14:foregroundMark x1="43438" y1="52778" x2="41458" y2="49630"/>
                        <a14:foregroundMark x1="34583" y1="30185" x2="34583" y2="30185"/>
                        <a14:foregroundMark x1="44427" y1="52037" x2="44427" y2="52037"/>
                        <a14:foregroundMark x1="41406" y1="60000" x2="38177" y2="59537"/>
                        <a14:foregroundMark x1="38177" y1="59537" x2="37344" y2="57778"/>
                        <a14:foregroundMark x1="38385" y1="65926" x2="36667" y2="61481"/>
                        <a14:foregroundMark x1="36667" y1="61481" x2="34583" y2="59444"/>
                        <a14:foregroundMark x1="34583" y1="59444" x2="31510" y2="62037"/>
                        <a14:foregroundMark x1="31510" y1="62037" x2="29792" y2="66667"/>
                        <a14:foregroundMark x1="29792" y1="66667" x2="31042" y2="72037"/>
                        <a14:foregroundMark x1="31042" y1="72037" x2="34063" y2="74259"/>
                        <a14:foregroundMark x1="34063" y1="74259" x2="36563" y2="73148"/>
                        <a14:foregroundMark x1="36563" y1="73148" x2="38229" y2="69444"/>
                        <a14:foregroundMark x1="38229" y1="69444" x2="38438" y2="63796"/>
                        <a14:foregroundMark x1="38438" y1="63796" x2="36563" y2="60648"/>
                        <a14:foregroundMark x1="36563" y1="60648" x2="36302" y2="60648"/>
                        <a14:foregroundMark x1="34375" y1="74722" x2="34375" y2="74722"/>
                      </a14:backgroundRemoval>
                    </a14:imgEffect>
                  </a14:imgLayer>
                </a14:imgProps>
              </a:ext>
            </a:extLst>
          </a:blip>
          <a:srcRect l="22872" t="28676" r="54828" b="23498"/>
          <a:stretch/>
        </p:blipFill>
        <p:spPr>
          <a:xfrm>
            <a:off x="9652989" y="1661040"/>
            <a:ext cx="6825613" cy="8233968"/>
          </a:xfrm>
          <a:prstGeom prst="rect">
            <a:avLst/>
          </a:pr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BE87CA8-9322-D22A-5C08-16A77413B56F}"/>
              </a:ext>
            </a:extLst>
          </p:cNvPr>
          <p:cNvSpPr txBox="1">
            <a:spLocks/>
          </p:cNvSpPr>
          <p:nvPr/>
        </p:nvSpPr>
        <p:spPr>
          <a:xfrm>
            <a:off x="1809398" y="2536576"/>
            <a:ext cx="7751617" cy="4013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Histórico familiar!!! Não avaliar apenas uma geração questionar além dos pais, tios, primos, avós, bisavós, filhos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A ausência de história familiar positiva </a:t>
            </a:r>
            <a:r>
              <a:rPr lang="pt-BR" sz="3600" b="1" dirty="0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 exclui uma causa genética 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pt-BR" sz="3600" i="1" dirty="0">
                <a:latin typeface="Arial" panose="020B0604020202020204" pitchFamily="34" charset="0"/>
                <a:cs typeface="Arial" panose="020B0604020202020204" pitchFamily="34" charset="0"/>
              </a:rPr>
              <a:t>mutação de novo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Não há limite de idade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pt-BR" sz="3600" dirty="0">
                <a:latin typeface="Arial" panose="020B0604020202020204" pitchFamily="34" charset="0"/>
                <a:cs typeface="Arial" panose="020B0604020202020204" pitchFamily="34" charset="0"/>
              </a:rPr>
              <a:t>Enxergar “além do rim”</a:t>
            </a:r>
          </a:p>
        </p:txBody>
      </p:sp>
    </p:spTree>
    <p:extLst>
      <p:ext uri="{BB962C8B-B14F-4D97-AF65-F5344CB8AC3E}">
        <p14:creationId xmlns:p14="http://schemas.microsoft.com/office/powerpoint/2010/main" val="38291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BF9354B8-19BA-24E0-AB0B-F3DE65F886F3}"/>
              </a:ext>
            </a:extLst>
          </p:cNvPr>
          <p:cNvGrpSpPr/>
          <p:nvPr/>
        </p:nvGrpSpPr>
        <p:grpSpPr>
          <a:xfrm>
            <a:off x="1739314" y="1661040"/>
            <a:ext cx="14809372" cy="8062336"/>
            <a:chOff x="161148" y="1098180"/>
            <a:chExt cx="7152670" cy="3757998"/>
          </a:xfrm>
        </p:grpSpPr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26A86163-E7B0-FAFB-1009-CE764B340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324" r="1980" b="5324"/>
            <a:stretch/>
          </p:blipFill>
          <p:spPr>
            <a:xfrm>
              <a:off x="161148" y="1188629"/>
              <a:ext cx="7152670" cy="3667549"/>
            </a:xfrm>
            <a:prstGeom prst="rect">
              <a:avLst/>
            </a:prstGeom>
          </p:spPr>
        </p:pic>
        <p:sp>
          <p:nvSpPr>
            <p:cNvPr id="6" name="Elipse 5">
              <a:extLst>
                <a:ext uri="{FF2B5EF4-FFF2-40B4-BE49-F238E27FC236}">
                  <a16:creationId xmlns:a16="http://schemas.microsoft.com/office/drawing/2014/main" id="{7EBB4246-A364-0498-ACE0-3D4702B35000}"/>
                </a:ext>
              </a:extLst>
            </p:cNvPr>
            <p:cNvSpPr/>
            <p:nvPr/>
          </p:nvSpPr>
          <p:spPr>
            <a:xfrm>
              <a:off x="563357" y="1098180"/>
              <a:ext cx="1266825" cy="335413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1350"/>
            </a:p>
          </p:txBody>
        </p:sp>
      </p:grpSp>
      <p:sp>
        <p:nvSpPr>
          <p:cNvPr id="9" name="Título 1">
            <a:extLst>
              <a:ext uri="{FF2B5EF4-FFF2-40B4-BE49-F238E27FC236}">
                <a16:creationId xmlns:a16="http://schemas.microsoft.com/office/drawing/2014/main" id="{8C7B67DC-083B-1A90-E89E-6DA0D27C40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86" y="246597"/>
            <a:ext cx="11665975" cy="1216131"/>
          </a:xfrm>
        </p:spPr>
        <p:txBody>
          <a:bodyPr/>
          <a:lstStyle/>
          <a:p>
            <a:r>
              <a:rPr lang="pt-BR" dirty="0"/>
              <a:t>OMIM</a:t>
            </a:r>
          </a:p>
        </p:txBody>
      </p:sp>
    </p:spTree>
    <p:extLst>
      <p:ext uri="{BB962C8B-B14F-4D97-AF65-F5344CB8AC3E}">
        <p14:creationId xmlns:p14="http://schemas.microsoft.com/office/powerpoint/2010/main" val="11901497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CA244777-2B13-77F2-2F69-49BFE9AE9B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86" y="246597"/>
            <a:ext cx="11665975" cy="1216131"/>
          </a:xfrm>
        </p:spPr>
        <p:txBody>
          <a:bodyPr/>
          <a:lstStyle/>
          <a:p>
            <a:r>
              <a:rPr lang="pt-BR" dirty="0"/>
              <a:t>OMIM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3DA1CF92-4766-E590-8E44-997E93A5F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661" y="1901123"/>
            <a:ext cx="14570931" cy="79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695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0325" y="525593"/>
            <a:ext cx="16287350" cy="1216131"/>
          </a:xfrm>
        </p:spPr>
        <p:txBody>
          <a:bodyPr/>
          <a:lstStyle/>
          <a:p>
            <a:r>
              <a:rPr lang="pt-BR" dirty="0"/>
              <a:t>Declaração de Conflito de Interesse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1000125" y="3113323"/>
            <a:ext cx="16287750" cy="4926269"/>
          </a:xfrm>
        </p:spPr>
        <p:txBody>
          <a:bodyPr/>
          <a:lstStyle/>
          <a:p>
            <a:r>
              <a:rPr lang="pt-BR" dirty="0"/>
              <a:t>Eu, Precil Diego Miranda de Menezes Neves,                                                    afirmo não ter conflitos  de interesse a declarar</a:t>
            </a:r>
          </a:p>
          <a:p>
            <a:pPr>
              <a:lnSpc>
                <a:spcPts val="4000"/>
              </a:lnSpc>
            </a:pPr>
            <a:r>
              <a:rPr lang="pt-BR" sz="2600" dirty="0"/>
              <a:t>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859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 descr="Homem de terno e gravata com as mãos&#10;&#10;Descrição gerada automaticamente">
            <a:extLst>
              <a:ext uri="{FF2B5EF4-FFF2-40B4-BE49-F238E27FC236}">
                <a16:creationId xmlns:a16="http://schemas.microsoft.com/office/drawing/2014/main" id="{23A3FBA4-BDC6-DABE-C3F6-20D1E7654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288" y="2238269"/>
            <a:ext cx="6673038" cy="7208309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58CFC4D1-6567-8A97-31D8-4412B07248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386" y="246597"/>
            <a:ext cx="11665975" cy="1216131"/>
          </a:xfrm>
        </p:spPr>
        <p:txBody>
          <a:bodyPr/>
          <a:lstStyle/>
          <a:p>
            <a:r>
              <a:rPr lang="pt-BR" dirty="0"/>
              <a:t>OMIM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004A40D-788B-5DBB-1B9E-F0FD8E32A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048" y="2238269"/>
            <a:ext cx="11665976" cy="748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0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2826" y="524177"/>
            <a:ext cx="12008336" cy="1216131"/>
          </a:xfrm>
        </p:spPr>
        <p:txBody>
          <a:bodyPr/>
          <a:lstStyle/>
          <a:p>
            <a:pPr marL="12065">
              <a:lnSpc>
                <a:spcPct val="100000"/>
              </a:lnSpc>
              <a:tabLst>
                <a:tab pos="269875" algn="l"/>
                <a:tab pos="271145" algn="l"/>
              </a:tabLst>
            </a:pPr>
            <a:r>
              <a:rPr lang="pt-BR" sz="60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QUAL TESTE ESCOLHER?</a:t>
            </a:r>
            <a:endParaRPr lang="pt-BR" sz="6000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 descr="Mulher posando para foto&#10;&#10;Descrição gerada automaticamente com confiança média">
            <a:extLst>
              <a:ext uri="{FF2B5EF4-FFF2-40B4-BE49-F238E27FC236}">
                <a16:creationId xmlns:a16="http://schemas.microsoft.com/office/drawing/2014/main" id="{F26AF2C1-6895-C0FA-131A-1310EEEC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73" t="22405" r="14385" b="14275"/>
          <a:stretch/>
        </p:blipFill>
        <p:spPr>
          <a:xfrm>
            <a:off x="4809680" y="2251808"/>
            <a:ext cx="7283641" cy="7212891"/>
          </a:xfrm>
          <a:prstGeom prst="ellipse">
            <a:avLst/>
          </a:prstGeom>
          <a:ln>
            <a:solidFill>
              <a:srgbClr val="5CAA2B"/>
            </a:solidFill>
          </a:ln>
          <a:effectLst>
            <a:softEdge rad="112500"/>
          </a:effectLst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B147DD7A-1608-9560-2F06-0DA6DC5EE906}"/>
              </a:ext>
            </a:extLst>
          </p:cNvPr>
          <p:cNvSpPr/>
          <p:nvPr/>
        </p:nvSpPr>
        <p:spPr>
          <a:xfrm>
            <a:off x="1567544" y="2346300"/>
            <a:ext cx="3594218" cy="2261545"/>
          </a:xfrm>
          <a:custGeom>
            <a:avLst/>
            <a:gdLst/>
            <a:ahLst/>
            <a:cxnLst/>
            <a:rect l="l" t="t" r="r" b="b"/>
            <a:pathLst>
              <a:path w="2926715" h="1774189">
                <a:moveTo>
                  <a:pt x="238645" y="0"/>
                </a:moveTo>
                <a:lnTo>
                  <a:pt x="0" y="611504"/>
                </a:lnTo>
                <a:lnTo>
                  <a:pt x="2195436" y="1468246"/>
                </a:lnTo>
                <a:lnTo>
                  <a:pt x="2076056" y="1773935"/>
                </a:lnTo>
                <a:lnTo>
                  <a:pt x="2926194" y="1401064"/>
                </a:lnTo>
                <a:lnTo>
                  <a:pt x="2553322" y="550926"/>
                </a:lnTo>
                <a:lnTo>
                  <a:pt x="2434069" y="856741"/>
                </a:lnTo>
                <a:lnTo>
                  <a:pt x="23864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D2C34F3C-B298-3088-77BD-052EF6631313}"/>
              </a:ext>
            </a:extLst>
          </p:cNvPr>
          <p:cNvSpPr/>
          <p:nvPr/>
        </p:nvSpPr>
        <p:spPr>
          <a:xfrm>
            <a:off x="2023170" y="2736684"/>
            <a:ext cx="2367919" cy="1154457"/>
          </a:xfrm>
          <a:custGeom>
            <a:avLst/>
            <a:gdLst/>
            <a:ahLst/>
            <a:cxnLst/>
            <a:rect l="l" t="t" r="r" b="b"/>
            <a:pathLst>
              <a:path w="1963420" h="911225">
                <a:moveTo>
                  <a:pt x="135407" y="47244"/>
                </a:moveTo>
                <a:lnTo>
                  <a:pt x="14262" y="0"/>
                </a:lnTo>
                <a:lnTo>
                  <a:pt x="4203" y="25781"/>
                </a:lnTo>
                <a:lnTo>
                  <a:pt x="49428" y="43434"/>
                </a:lnTo>
                <a:lnTo>
                  <a:pt x="0" y="170053"/>
                </a:lnTo>
                <a:lnTo>
                  <a:pt x="30784" y="182118"/>
                </a:lnTo>
                <a:lnTo>
                  <a:pt x="80213" y="55372"/>
                </a:lnTo>
                <a:lnTo>
                  <a:pt x="125336" y="73025"/>
                </a:lnTo>
                <a:lnTo>
                  <a:pt x="132219" y="55372"/>
                </a:lnTo>
                <a:lnTo>
                  <a:pt x="135407" y="47244"/>
                </a:lnTo>
                <a:close/>
              </a:path>
              <a:path w="1963420" h="911225">
                <a:moveTo>
                  <a:pt x="201790" y="148069"/>
                </a:moveTo>
                <a:lnTo>
                  <a:pt x="177939" y="110528"/>
                </a:lnTo>
                <a:lnTo>
                  <a:pt x="174675" y="108902"/>
                </a:lnTo>
                <a:lnTo>
                  <a:pt x="174675" y="148069"/>
                </a:lnTo>
                <a:lnTo>
                  <a:pt x="174421" y="153797"/>
                </a:lnTo>
                <a:lnTo>
                  <a:pt x="171335" y="162433"/>
                </a:lnTo>
                <a:lnTo>
                  <a:pt x="127660" y="145288"/>
                </a:lnTo>
                <a:lnTo>
                  <a:pt x="130708" y="137287"/>
                </a:lnTo>
                <a:lnTo>
                  <a:pt x="135204" y="131826"/>
                </a:lnTo>
                <a:lnTo>
                  <a:pt x="147154" y="125730"/>
                </a:lnTo>
                <a:lnTo>
                  <a:pt x="153327" y="125476"/>
                </a:lnTo>
                <a:lnTo>
                  <a:pt x="159702" y="128016"/>
                </a:lnTo>
                <a:lnTo>
                  <a:pt x="165671" y="130302"/>
                </a:lnTo>
                <a:lnTo>
                  <a:pt x="169875" y="134493"/>
                </a:lnTo>
                <a:lnTo>
                  <a:pt x="172313" y="140589"/>
                </a:lnTo>
                <a:lnTo>
                  <a:pt x="174637" y="146304"/>
                </a:lnTo>
                <a:lnTo>
                  <a:pt x="166662" y="104902"/>
                </a:lnTo>
                <a:lnTo>
                  <a:pt x="145097" y="101028"/>
                </a:lnTo>
                <a:lnTo>
                  <a:pt x="134607" y="102514"/>
                </a:lnTo>
                <a:lnTo>
                  <a:pt x="99136" y="131152"/>
                </a:lnTo>
                <a:lnTo>
                  <a:pt x="87693" y="176784"/>
                </a:lnTo>
                <a:lnTo>
                  <a:pt x="89242" y="186055"/>
                </a:lnTo>
                <a:lnTo>
                  <a:pt x="124536" y="221488"/>
                </a:lnTo>
                <a:lnTo>
                  <a:pt x="150241" y="226136"/>
                </a:lnTo>
                <a:lnTo>
                  <a:pt x="158115" y="224917"/>
                </a:lnTo>
                <a:lnTo>
                  <a:pt x="165582" y="222491"/>
                </a:lnTo>
                <a:lnTo>
                  <a:pt x="172605" y="218795"/>
                </a:lnTo>
                <a:lnTo>
                  <a:pt x="179197" y="213817"/>
                </a:lnTo>
                <a:lnTo>
                  <a:pt x="185356" y="207518"/>
                </a:lnTo>
                <a:lnTo>
                  <a:pt x="175780" y="201803"/>
                </a:lnTo>
                <a:lnTo>
                  <a:pt x="158140" y="191262"/>
                </a:lnTo>
                <a:lnTo>
                  <a:pt x="154381" y="196215"/>
                </a:lnTo>
                <a:lnTo>
                  <a:pt x="150456" y="199263"/>
                </a:lnTo>
                <a:lnTo>
                  <a:pt x="142278" y="201803"/>
                </a:lnTo>
                <a:lnTo>
                  <a:pt x="137934" y="201549"/>
                </a:lnTo>
                <a:lnTo>
                  <a:pt x="133362" y="199771"/>
                </a:lnTo>
                <a:lnTo>
                  <a:pt x="126644" y="197231"/>
                </a:lnTo>
                <a:lnTo>
                  <a:pt x="121970" y="192532"/>
                </a:lnTo>
                <a:lnTo>
                  <a:pt x="119341" y="186055"/>
                </a:lnTo>
                <a:lnTo>
                  <a:pt x="116713" y="179451"/>
                </a:lnTo>
                <a:lnTo>
                  <a:pt x="116992" y="171704"/>
                </a:lnTo>
                <a:lnTo>
                  <a:pt x="120167" y="163068"/>
                </a:lnTo>
                <a:lnTo>
                  <a:pt x="193370" y="191643"/>
                </a:lnTo>
                <a:lnTo>
                  <a:pt x="198869" y="175691"/>
                </a:lnTo>
                <a:lnTo>
                  <a:pt x="201320" y="163068"/>
                </a:lnTo>
                <a:lnTo>
                  <a:pt x="201434" y="162433"/>
                </a:lnTo>
                <a:lnTo>
                  <a:pt x="201688" y="161163"/>
                </a:lnTo>
                <a:lnTo>
                  <a:pt x="201790" y="148069"/>
                </a:lnTo>
                <a:close/>
              </a:path>
              <a:path w="1963420" h="911225">
                <a:moveTo>
                  <a:pt x="320230" y="190766"/>
                </a:moveTo>
                <a:lnTo>
                  <a:pt x="310515" y="167386"/>
                </a:lnTo>
                <a:lnTo>
                  <a:pt x="308457" y="165049"/>
                </a:lnTo>
                <a:lnTo>
                  <a:pt x="271259" y="146507"/>
                </a:lnTo>
                <a:lnTo>
                  <a:pt x="251777" y="144551"/>
                </a:lnTo>
                <a:lnTo>
                  <a:pt x="243662" y="146304"/>
                </a:lnTo>
                <a:lnTo>
                  <a:pt x="220662" y="181406"/>
                </a:lnTo>
                <a:lnTo>
                  <a:pt x="222504" y="188798"/>
                </a:lnTo>
                <a:lnTo>
                  <a:pt x="251002" y="217589"/>
                </a:lnTo>
                <a:lnTo>
                  <a:pt x="270167" y="230886"/>
                </a:lnTo>
                <a:lnTo>
                  <a:pt x="272923" y="233426"/>
                </a:lnTo>
                <a:lnTo>
                  <a:pt x="273850" y="235331"/>
                </a:lnTo>
                <a:lnTo>
                  <a:pt x="274662" y="237363"/>
                </a:lnTo>
                <a:lnTo>
                  <a:pt x="274650" y="239395"/>
                </a:lnTo>
                <a:lnTo>
                  <a:pt x="273786" y="241681"/>
                </a:lnTo>
                <a:lnTo>
                  <a:pt x="272503" y="244983"/>
                </a:lnTo>
                <a:lnTo>
                  <a:pt x="270205" y="247015"/>
                </a:lnTo>
                <a:lnTo>
                  <a:pt x="266877" y="247904"/>
                </a:lnTo>
                <a:lnTo>
                  <a:pt x="262001" y="249301"/>
                </a:lnTo>
                <a:lnTo>
                  <a:pt x="230555" y="225971"/>
                </a:lnTo>
                <a:lnTo>
                  <a:pt x="230593" y="223901"/>
                </a:lnTo>
                <a:lnTo>
                  <a:pt x="231381" y="218948"/>
                </a:lnTo>
                <a:lnTo>
                  <a:pt x="200317" y="211963"/>
                </a:lnTo>
                <a:lnTo>
                  <a:pt x="213423" y="250278"/>
                </a:lnTo>
                <a:lnTo>
                  <a:pt x="251904" y="270459"/>
                </a:lnTo>
                <a:lnTo>
                  <a:pt x="262839" y="272376"/>
                </a:lnTo>
                <a:lnTo>
                  <a:pt x="272796" y="272313"/>
                </a:lnTo>
                <a:lnTo>
                  <a:pt x="304571" y="249301"/>
                </a:lnTo>
                <a:lnTo>
                  <a:pt x="304647" y="249174"/>
                </a:lnTo>
                <a:lnTo>
                  <a:pt x="306641" y="242379"/>
                </a:lnTo>
                <a:lnTo>
                  <a:pt x="307174" y="236131"/>
                </a:lnTo>
                <a:lnTo>
                  <a:pt x="307111" y="235331"/>
                </a:lnTo>
                <a:lnTo>
                  <a:pt x="276440" y="198120"/>
                </a:lnTo>
                <a:lnTo>
                  <a:pt x="266966" y="191528"/>
                </a:lnTo>
                <a:lnTo>
                  <a:pt x="259791" y="186207"/>
                </a:lnTo>
                <a:lnTo>
                  <a:pt x="254901" y="182118"/>
                </a:lnTo>
                <a:lnTo>
                  <a:pt x="252361" y="179324"/>
                </a:lnTo>
                <a:lnTo>
                  <a:pt x="250990" y="177038"/>
                </a:lnTo>
                <a:lnTo>
                  <a:pt x="250710" y="174879"/>
                </a:lnTo>
                <a:lnTo>
                  <a:pt x="252463" y="170434"/>
                </a:lnTo>
                <a:lnTo>
                  <a:pt x="254342" y="168910"/>
                </a:lnTo>
                <a:lnTo>
                  <a:pt x="257162" y="168148"/>
                </a:lnTo>
                <a:lnTo>
                  <a:pt x="261315" y="167386"/>
                </a:lnTo>
                <a:lnTo>
                  <a:pt x="267258" y="168402"/>
                </a:lnTo>
                <a:lnTo>
                  <a:pt x="281051" y="173863"/>
                </a:lnTo>
                <a:lnTo>
                  <a:pt x="285305" y="176784"/>
                </a:lnTo>
                <a:lnTo>
                  <a:pt x="290106" y="183896"/>
                </a:lnTo>
                <a:lnTo>
                  <a:pt x="291045" y="188087"/>
                </a:lnTo>
                <a:lnTo>
                  <a:pt x="290550" y="192913"/>
                </a:lnTo>
                <a:lnTo>
                  <a:pt x="320103" y="198501"/>
                </a:lnTo>
                <a:lnTo>
                  <a:pt x="320230" y="190766"/>
                </a:lnTo>
                <a:close/>
              </a:path>
              <a:path w="1963420" h="911225">
                <a:moveTo>
                  <a:pt x="409892" y="202819"/>
                </a:moveTo>
                <a:lnTo>
                  <a:pt x="389928" y="194945"/>
                </a:lnTo>
                <a:lnTo>
                  <a:pt x="394385" y="183515"/>
                </a:lnTo>
                <a:lnTo>
                  <a:pt x="405142" y="155956"/>
                </a:lnTo>
                <a:lnTo>
                  <a:pt x="369163" y="161544"/>
                </a:lnTo>
                <a:lnTo>
                  <a:pt x="360603" y="183515"/>
                </a:lnTo>
                <a:lnTo>
                  <a:pt x="347192" y="178308"/>
                </a:lnTo>
                <a:lnTo>
                  <a:pt x="338099" y="201549"/>
                </a:lnTo>
                <a:lnTo>
                  <a:pt x="351510" y="206756"/>
                </a:lnTo>
                <a:lnTo>
                  <a:pt x="332727" y="255016"/>
                </a:lnTo>
                <a:lnTo>
                  <a:pt x="328688" y="265303"/>
                </a:lnTo>
                <a:lnTo>
                  <a:pt x="326326" y="272288"/>
                </a:lnTo>
                <a:lnTo>
                  <a:pt x="325628" y="275971"/>
                </a:lnTo>
                <a:lnTo>
                  <a:pt x="324523" y="281051"/>
                </a:lnTo>
                <a:lnTo>
                  <a:pt x="324434" y="285496"/>
                </a:lnTo>
                <a:lnTo>
                  <a:pt x="326161" y="292481"/>
                </a:lnTo>
                <a:lnTo>
                  <a:pt x="328371" y="296037"/>
                </a:lnTo>
                <a:lnTo>
                  <a:pt x="331914" y="299339"/>
                </a:lnTo>
                <a:lnTo>
                  <a:pt x="335457" y="302768"/>
                </a:lnTo>
                <a:lnTo>
                  <a:pt x="339864" y="305562"/>
                </a:lnTo>
                <a:lnTo>
                  <a:pt x="345122" y="307594"/>
                </a:lnTo>
                <a:lnTo>
                  <a:pt x="353720" y="311023"/>
                </a:lnTo>
                <a:lnTo>
                  <a:pt x="361988" y="312547"/>
                </a:lnTo>
                <a:lnTo>
                  <a:pt x="369912" y="312293"/>
                </a:lnTo>
                <a:lnTo>
                  <a:pt x="376262" y="288671"/>
                </a:lnTo>
                <a:lnTo>
                  <a:pt x="370408" y="288417"/>
                </a:lnTo>
                <a:lnTo>
                  <a:pt x="366128" y="287909"/>
                </a:lnTo>
                <a:lnTo>
                  <a:pt x="357695" y="280416"/>
                </a:lnTo>
                <a:lnTo>
                  <a:pt x="358089" y="277114"/>
                </a:lnTo>
                <a:lnTo>
                  <a:pt x="359943" y="271780"/>
                </a:lnTo>
                <a:lnTo>
                  <a:pt x="380834" y="218313"/>
                </a:lnTo>
                <a:lnTo>
                  <a:pt x="400799" y="226060"/>
                </a:lnTo>
                <a:lnTo>
                  <a:pt x="403821" y="218313"/>
                </a:lnTo>
                <a:lnTo>
                  <a:pt x="409892" y="202819"/>
                </a:lnTo>
                <a:close/>
              </a:path>
              <a:path w="1963420" h="911225">
                <a:moveTo>
                  <a:pt x="508457" y="267703"/>
                </a:moveTo>
                <a:lnTo>
                  <a:pt x="484593" y="230212"/>
                </a:lnTo>
                <a:lnTo>
                  <a:pt x="481406" y="228650"/>
                </a:lnTo>
                <a:lnTo>
                  <a:pt x="481406" y="266192"/>
                </a:lnTo>
                <a:lnTo>
                  <a:pt x="481088" y="273558"/>
                </a:lnTo>
                <a:lnTo>
                  <a:pt x="477989" y="282067"/>
                </a:lnTo>
                <a:lnTo>
                  <a:pt x="434314" y="265049"/>
                </a:lnTo>
                <a:lnTo>
                  <a:pt x="437362" y="257048"/>
                </a:lnTo>
                <a:lnTo>
                  <a:pt x="441871" y="251460"/>
                </a:lnTo>
                <a:lnTo>
                  <a:pt x="447840" y="248539"/>
                </a:lnTo>
                <a:lnTo>
                  <a:pt x="453809" y="245491"/>
                </a:lnTo>
                <a:lnTo>
                  <a:pt x="478967" y="260223"/>
                </a:lnTo>
                <a:lnTo>
                  <a:pt x="481406" y="266192"/>
                </a:lnTo>
                <a:lnTo>
                  <a:pt x="481406" y="228650"/>
                </a:lnTo>
                <a:lnTo>
                  <a:pt x="473316" y="224663"/>
                </a:lnTo>
                <a:lnTo>
                  <a:pt x="462445" y="221526"/>
                </a:lnTo>
                <a:lnTo>
                  <a:pt x="451751" y="220700"/>
                </a:lnTo>
                <a:lnTo>
                  <a:pt x="441261" y="222199"/>
                </a:lnTo>
                <a:lnTo>
                  <a:pt x="405790" y="250786"/>
                </a:lnTo>
                <a:lnTo>
                  <a:pt x="394284" y="296037"/>
                </a:lnTo>
                <a:lnTo>
                  <a:pt x="395897" y="305689"/>
                </a:lnTo>
                <a:lnTo>
                  <a:pt x="431190" y="341261"/>
                </a:lnTo>
                <a:lnTo>
                  <a:pt x="456895" y="345821"/>
                </a:lnTo>
                <a:lnTo>
                  <a:pt x="464769" y="344678"/>
                </a:lnTo>
                <a:lnTo>
                  <a:pt x="472236" y="342226"/>
                </a:lnTo>
                <a:lnTo>
                  <a:pt x="479259" y="338493"/>
                </a:lnTo>
                <a:lnTo>
                  <a:pt x="485851" y="333463"/>
                </a:lnTo>
                <a:lnTo>
                  <a:pt x="492010" y="327152"/>
                </a:lnTo>
                <a:lnTo>
                  <a:pt x="482650" y="321564"/>
                </a:lnTo>
                <a:lnTo>
                  <a:pt x="464807" y="310896"/>
                </a:lnTo>
                <a:lnTo>
                  <a:pt x="461048" y="315849"/>
                </a:lnTo>
                <a:lnTo>
                  <a:pt x="457123" y="319024"/>
                </a:lnTo>
                <a:lnTo>
                  <a:pt x="448932" y="321564"/>
                </a:lnTo>
                <a:lnTo>
                  <a:pt x="444601" y="321310"/>
                </a:lnTo>
                <a:lnTo>
                  <a:pt x="433298" y="316865"/>
                </a:lnTo>
                <a:lnTo>
                  <a:pt x="428625" y="312293"/>
                </a:lnTo>
                <a:lnTo>
                  <a:pt x="423456" y="299339"/>
                </a:lnTo>
                <a:lnTo>
                  <a:pt x="423494" y="295325"/>
                </a:lnTo>
                <a:lnTo>
                  <a:pt x="423646" y="291465"/>
                </a:lnTo>
                <a:lnTo>
                  <a:pt x="426821" y="282702"/>
                </a:lnTo>
                <a:lnTo>
                  <a:pt x="500024" y="311277"/>
                </a:lnTo>
                <a:lnTo>
                  <a:pt x="505536" y="295325"/>
                </a:lnTo>
                <a:lnTo>
                  <a:pt x="507974" y="282702"/>
                </a:lnTo>
                <a:lnTo>
                  <a:pt x="508101" y="282067"/>
                </a:lnTo>
                <a:lnTo>
                  <a:pt x="508292" y="281051"/>
                </a:lnTo>
                <a:lnTo>
                  <a:pt x="508419" y="271780"/>
                </a:lnTo>
                <a:lnTo>
                  <a:pt x="508457" y="267703"/>
                </a:lnTo>
                <a:close/>
              </a:path>
              <a:path w="1963420" h="911225">
                <a:moveTo>
                  <a:pt x="743966" y="321932"/>
                </a:moveTo>
                <a:lnTo>
                  <a:pt x="730161" y="285356"/>
                </a:lnTo>
                <a:lnTo>
                  <a:pt x="728700" y="283489"/>
                </a:lnTo>
                <a:lnTo>
                  <a:pt x="695718" y="262890"/>
                </a:lnTo>
                <a:lnTo>
                  <a:pt x="665314" y="255981"/>
                </a:lnTo>
                <a:lnTo>
                  <a:pt x="656247" y="256286"/>
                </a:lnTo>
                <a:lnTo>
                  <a:pt x="615950" y="273177"/>
                </a:lnTo>
                <a:lnTo>
                  <a:pt x="589457" y="311658"/>
                </a:lnTo>
                <a:lnTo>
                  <a:pt x="582358" y="344690"/>
                </a:lnTo>
                <a:lnTo>
                  <a:pt x="582523" y="354799"/>
                </a:lnTo>
                <a:lnTo>
                  <a:pt x="598081" y="394843"/>
                </a:lnTo>
                <a:lnTo>
                  <a:pt x="635863" y="421132"/>
                </a:lnTo>
                <a:lnTo>
                  <a:pt x="675817" y="428625"/>
                </a:lnTo>
                <a:lnTo>
                  <a:pt x="685888" y="428282"/>
                </a:lnTo>
                <a:lnTo>
                  <a:pt x="694982" y="427215"/>
                </a:lnTo>
                <a:lnTo>
                  <a:pt x="703110" y="425475"/>
                </a:lnTo>
                <a:lnTo>
                  <a:pt x="710272" y="423037"/>
                </a:lnTo>
                <a:lnTo>
                  <a:pt x="720077" y="397891"/>
                </a:lnTo>
                <a:lnTo>
                  <a:pt x="733945" y="362331"/>
                </a:lnTo>
                <a:lnTo>
                  <a:pt x="667626" y="336435"/>
                </a:lnTo>
                <a:lnTo>
                  <a:pt x="657606" y="362077"/>
                </a:lnTo>
                <a:lnTo>
                  <a:pt x="692848" y="375793"/>
                </a:lnTo>
                <a:lnTo>
                  <a:pt x="685304" y="395236"/>
                </a:lnTo>
                <a:lnTo>
                  <a:pt x="679246" y="397002"/>
                </a:lnTo>
                <a:lnTo>
                  <a:pt x="672490" y="397891"/>
                </a:lnTo>
                <a:lnTo>
                  <a:pt x="657555" y="397891"/>
                </a:lnTo>
                <a:lnTo>
                  <a:pt x="622007" y="376656"/>
                </a:lnTo>
                <a:lnTo>
                  <a:pt x="615403" y="347700"/>
                </a:lnTo>
                <a:lnTo>
                  <a:pt x="617448" y="335813"/>
                </a:lnTo>
                <a:lnTo>
                  <a:pt x="640359" y="294601"/>
                </a:lnTo>
                <a:lnTo>
                  <a:pt x="666089" y="285356"/>
                </a:lnTo>
                <a:lnTo>
                  <a:pt x="675551" y="286283"/>
                </a:lnTo>
                <a:lnTo>
                  <a:pt x="685444" y="289179"/>
                </a:lnTo>
                <a:lnTo>
                  <a:pt x="694321" y="292608"/>
                </a:lnTo>
                <a:lnTo>
                  <a:pt x="700874" y="297688"/>
                </a:lnTo>
                <a:lnTo>
                  <a:pt x="705116" y="304419"/>
                </a:lnTo>
                <a:lnTo>
                  <a:pt x="709345" y="311023"/>
                </a:lnTo>
                <a:lnTo>
                  <a:pt x="711073" y="318516"/>
                </a:lnTo>
                <a:lnTo>
                  <a:pt x="710311" y="326771"/>
                </a:lnTo>
                <a:lnTo>
                  <a:pt x="743089" y="332994"/>
                </a:lnTo>
                <a:lnTo>
                  <a:pt x="743966" y="321932"/>
                </a:lnTo>
                <a:close/>
              </a:path>
              <a:path w="1963420" h="911225">
                <a:moveTo>
                  <a:pt x="851890" y="401320"/>
                </a:moveTo>
                <a:lnTo>
                  <a:pt x="828179" y="364324"/>
                </a:lnTo>
                <a:lnTo>
                  <a:pt x="825004" y="362775"/>
                </a:lnTo>
                <a:lnTo>
                  <a:pt x="825004" y="400304"/>
                </a:lnTo>
                <a:lnTo>
                  <a:pt x="824623" y="407543"/>
                </a:lnTo>
                <a:lnTo>
                  <a:pt x="821575" y="416179"/>
                </a:lnTo>
                <a:lnTo>
                  <a:pt x="777887" y="399034"/>
                </a:lnTo>
                <a:lnTo>
                  <a:pt x="780935" y="391033"/>
                </a:lnTo>
                <a:lnTo>
                  <a:pt x="785380" y="385572"/>
                </a:lnTo>
                <a:lnTo>
                  <a:pt x="791476" y="382536"/>
                </a:lnTo>
                <a:lnTo>
                  <a:pt x="797445" y="379603"/>
                </a:lnTo>
                <a:lnTo>
                  <a:pt x="803541" y="379222"/>
                </a:lnTo>
                <a:lnTo>
                  <a:pt x="809891" y="381774"/>
                </a:lnTo>
                <a:lnTo>
                  <a:pt x="815860" y="384060"/>
                </a:lnTo>
                <a:lnTo>
                  <a:pt x="820051" y="388239"/>
                </a:lnTo>
                <a:lnTo>
                  <a:pt x="822591" y="394335"/>
                </a:lnTo>
                <a:lnTo>
                  <a:pt x="825004" y="400304"/>
                </a:lnTo>
                <a:lnTo>
                  <a:pt x="825004" y="362775"/>
                </a:lnTo>
                <a:lnTo>
                  <a:pt x="816876" y="358787"/>
                </a:lnTo>
                <a:lnTo>
                  <a:pt x="806018" y="355638"/>
                </a:lnTo>
                <a:lnTo>
                  <a:pt x="795350" y="354799"/>
                </a:lnTo>
                <a:lnTo>
                  <a:pt x="784872" y="356260"/>
                </a:lnTo>
                <a:lnTo>
                  <a:pt x="749401" y="384898"/>
                </a:lnTo>
                <a:lnTo>
                  <a:pt x="737870" y="430149"/>
                </a:lnTo>
                <a:lnTo>
                  <a:pt x="739533" y="439801"/>
                </a:lnTo>
                <a:lnTo>
                  <a:pt x="774712" y="475234"/>
                </a:lnTo>
                <a:lnTo>
                  <a:pt x="800481" y="479933"/>
                </a:lnTo>
                <a:lnTo>
                  <a:pt x="808367" y="478790"/>
                </a:lnTo>
                <a:lnTo>
                  <a:pt x="815835" y="476288"/>
                </a:lnTo>
                <a:lnTo>
                  <a:pt x="822858" y="472554"/>
                </a:lnTo>
                <a:lnTo>
                  <a:pt x="829411" y="467563"/>
                </a:lnTo>
                <a:lnTo>
                  <a:pt x="835545" y="461264"/>
                </a:lnTo>
                <a:lnTo>
                  <a:pt x="825982" y="455549"/>
                </a:lnTo>
                <a:lnTo>
                  <a:pt x="808367" y="445008"/>
                </a:lnTo>
                <a:lnTo>
                  <a:pt x="804557" y="449961"/>
                </a:lnTo>
                <a:lnTo>
                  <a:pt x="800747" y="453009"/>
                </a:lnTo>
                <a:lnTo>
                  <a:pt x="792492" y="455549"/>
                </a:lnTo>
                <a:lnTo>
                  <a:pt x="788174" y="455295"/>
                </a:lnTo>
                <a:lnTo>
                  <a:pt x="783602" y="453517"/>
                </a:lnTo>
                <a:lnTo>
                  <a:pt x="776871" y="450977"/>
                </a:lnTo>
                <a:lnTo>
                  <a:pt x="772172" y="446278"/>
                </a:lnTo>
                <a:lnTo>
                  <a:pt x="769632" y="439801"/>
                </a:lnTo>
                <a:lnTo>
                  <a:pt x="766965" y="433197"/>
                </a:lnTo>
                <a:lnTo>
                  <a:pt x="767181" y="426694"/>
                </a:lnTo>
                <a:lnTo>
                  <a:pt x="767257" y="425475"/>
                </a:lnTo>
                <a:lnTo>
                  <a:pt x="770394" y="416814"/>
                </a:lnTo>
                <a:lnTo>
                  <a:pt x="843546" y="445389"/>
                </a:lnTo>
                <a:lnTo>
                  <a:pt x="849058" y="429437"/>
                </a:lnTo>
                <a:lnTo>
                  <a:pt x="851522" y="416814"/>
                </a:lnTo>
                <a:lnTo>
                  <a:pt x="851649" y="416179"/>
                </a:lnTo>
                <a:lnTo>
                  <a:pt x="851890" y="414921"/>
                </a:lnTo>
                <a:lnTo>
                  <a:pt x="851890" y="401320"/>
                </a:lnTo>
                <a:close/>
              </a:path>
              <a:path w="1963420" h="911225">
                <a:moveTo>
                  <a:pt x="982395" y="447141"/>
                </a:moveTo>
                <a:lnTo>
                  <a:pt x="977442" y="429006"/>
                </a:lnTo>
                <a:lnTo>
                  <a:pt x="976642" y="427736"/>
                </a:lnTo>
                <a:lnTo>
                  <a:pt x="967879" y="418973"/>
                </a:lnTo>
                <a:lnTo>
                  <a:pt x="965441" y="417449"/>
                </a:lnTo>
                <a:lnTo>
                  <a:pt x="962418" y="415544"/>
                </a:lnTo>
                <a:lnTo>
                  <a:pt x="955941" y="413004"/>
                </a:lnTo>
                <a:lnTo>
                  <a:pt x="944981" y="410083"/>
                </a:lnTo>
                <a:lnTo>
                  <a:pt x="934046" y="409854"/>
                </a:lnTo>
                <a:lnTo>
                  <a:pt x="923124" y="412318"/>
                </a:lnTo>
                <a:lnTo>
                  <a:pt x="912253" y="417449"/>
                </a:lnTo>
                <a:lnTo>
                  <a:pt x="918603" y="401320"/>
                </a:lnTo>
                <a:lnTo>
                  <a:pt x="891425" y="390652"/>
                </a:lnTo>
                <a:lnTo>
                  <a:pt x="848372" y="501142"/>
                </a:lnTo>
                <a:lnTo>
                  <a:pt x="877582" y="512572"/>
                </a:lnTo>
                <a:lnTo>
                  <a:pt x="897140" y="462534"/>
                </a:lnTo>
                <a:lnTo>
                  <a:pt x="900531" y="454063"/>
                </a:lnTo>
                <a:lnTo>
                  <a:pt x="926858" y="429006"/>
                </a:lnTo>
                <a:lnTo>
                  <a:pt x="931938" y="429387"/>
                </a:lnTo>
                <a:lnTo>
                  <a:pt x="937018" y="431419"/>
                </a:lnTo>
                <a:lnTo>
                  <a:pt x="940955" y="432943"/>
                </a:lnTo>
                <a:lnTo>
                  <a:pt x="944003" y="435229"/>
                </a:lnTo>
                <a:lnTo>
                  <a:pt x="948067" y="441325"/>
                </a:lnTo>
                <a:lnTo>
                  <a:pt x="949083" y="444754"/>
                </a:lnTo>
                <a:lnTo>
                  <a:pt x="948829" y="452755"/>
                </a:lnTo>
                <a:lnTo>
                  <a:pt x="946404" y="460768"/>
                </a:lnTo>
                <a:lnTo>
                  <a:pt x="938491" y="480949"/>
                </a:lnTo>
                <a:lnTo>
                  <a:pt x="919746" y="528955"/>
                </a:lnTo>
                <a:lnTo>
                  <a:pt x="975753" y="471805"/>
                </a:lnTo>
                <a:lnTo>
                  <a:pt x="981913" y="450977"/>
                </a:lnTo>
                <a:lnTo>
                  <a:pt x="982395" y="447141"/>
                </a:lnTo>
                <a:close/>
              </a:path>
              <a:path w="1963420" h="911225">
                <a:moveTo>
                  <a:pt x="1051445" y="453136"/>
                </a:moveTo>
                <a:lnTo>
                  <a:pt x="1022235" y="441706"/>
                </a:lnTo>
                <a:lnTo>
                  <a:pt x="979182" y="552196"/>
                </a:lnTo>
                <a:lnTo>
                  <a:pt x="1008392" y="563626"/>
                </a:lnTo>
                <a:lnTo>
                  <a:pt x="1051445" y="453136"/>
                </a:lnTo>
                <a:close/>
              </a:path>
              <a:path w="1963420" h="911225">
                <a:moveTo>
                  <a:pt x="1067828" y="411099"/>
                </a:moveTo>
                <a:lnTo>
                  <a:pt x="1038618" y="399669"/>
                </a:lnTo>
                <a:lnTo>
                  <a:pt x="1028077" y="426720"/>
                </a:lnTo>
                <a:lnTo>
                  <a:pt x="1057287" y="438150"/>
                </a:lnTo>
                <a:lnTo>
                  <a:pt x="1067828" y="411099"/>
                </a:lnTo>
                <a:close/>
              </a:path>
              <a:path w="1963420" h="911225">
                <a:moveTo>
                  <a:pt x="1165694" y="525691"/>
                </a:moveTo>
                <a:lnTo>
                  <a:pt x="1164628" y="517004"/>
                </a:lnTo>
                <a:lnTo>
                  <a:pt x="1162265" y="509168"/>
                </a:lnTo>
                <a:lnTo>
                  <a:pt x="1158633" y="502158"/>
                </a:lnTo>
                <a:lnTo>
                  <a:pt x="1157820" y="501142"/>
                </a:lnTo>
                <a:lnTo>
                  <a:pt x="1153629" y="495833"/>
                </a:lnTo>
                <a:lnTo>
                  <a:pt x="1117904" y="477304"/>
                </a:lnTo>
                <a:lnTo>
                  <a:pt x="1106398" y="476084"/>
                </a:lnTo>
                <a:lnTo>
                  <a:pt x="1095425" y="477253"/>
                </a:lnTo>
                <a:lnTo>
                  <a:pt x="1059802" y="505256"/>
                </a:lnTo>
                <a:lnTo>
                  <a:pt x="1048054" y="543318"/>
                </a:lnTo>
                <a:lnTo>
                  <a:pt x="1048689" y="554926"/>
                </a:lnTo>
                <a:lnTo>
                  <a:pt x="1073226" y="590664"/>
                </a:lnTo>
                <a:lnTo>
                  <a:pt x="1104506" y="601065"/>
                </a:lnTo>
                <a:lnTo>
                  <a:pt x="1113713" y="601040"/>
                </a:lnTo>
                <a:lnTo>
                  <a:pt x="1151140" y="576199"/>
                </a:lnTo>
                <a:lnTo>
                  <a:pt x="1149451" y="575183"/>
                </a:lnTo>
                <a:lnTo>
                  <a:pt x="1124343" y="560070"/>
                </a:lnTo>
                <a:lnTo>
                  <a:pt x="1119898" y="567182"/>
                </a:lnTo>
                <a:lnTo>
                  <a:pt x="1115326" y="571627"/>
                </a:lnTo>
                <a:lnTo>
                  <a:pt x="1105801" y="575183"/>
                </a:lnTo>
                <a:lnTo>
                  <a:pt x="1100594" y="574929"/>
                </a:lnTo>
                <a:lnTo>
                  <a:pt x="1087628" y="569976"/>
                </a:lnTo>
                <a:lnTo>
                  <a:pt x="1082802" y="564896"/>
                </a:lnTo>
                <a:lnTo>
                  <a:pt x="1080528" y="557784"/>
                </a:lnTo>
                <a:lnTo>
                  <a:pt x="1079500" y="551891"/>
                </a:lnTo>
                <a:lnTo>
                  <a:pt x="1079855" y="544855"/>
                </a:lnTo>
                <a:lnTo>
                  <a:pt x="1096505" y="508101"/>
                </a:lnTo>
                <a:lnTo>
                  <a:pt x="1114183" y="501142"/>
                </a:lnTo>
                <a:lnTo>
                  <a:pt x="1126883" y="506222"/>
                </a:lnTo>
                <a:lnTo>
                  <a:pt x="1130820" y="509397"/>
                </a:lnTo>
                <a:lnTo>
                  <a:pt x="1133106" y="513588"/>
                </a:lnTo>
                <a:lnTo>
                  <a:pt x="1135392" y="517906"/>
                </a:lnTo>
                <a:lnTo>
                  <a:pt x="1135900" y="523113"/>
                </a:lnTo>
                <a:lnTo>
                  <a:pt x="1134630" y="529209"/>
                </a:lnTo>
                <a:lnTo>
                  <a:pt x="1165491" y="535178"/>
                </a:lnTo>
                <a:lnTo>
                  <a:pt x="1165694" y="525691"/>
                </a:lnTo>
                <a:close/>
              </a:path>
              <a:path w="1963420" h="911225">
                <a:moveTo>
                  <a:pt x="1290358" y="583488"/>
                </a:moveTo>
                <a:lnTo>
                  <a:pt x="1272019" y="541007"/>
                </a:lnTo>
                <a:lnTo>
                  <a:pt x="1259039" y="532117"/>
                </a:lnTo>
                <a:lnTo>
                  <a:pt x="1259039" y="581012"/>
                </a:lnTo>
                <a:lnTo>
                  <a:pt x="1257884" y="588314"/>
                </a:lnTo>
                <a:lnTo>
                  <a:pt x="1230388" y="622300"/>
                </a:lnTo>
                <a:lnTo>
                  <a:pt x="1222768" y="622681"/>
                </a:lnTo>
                <a:lnTo>
                  <a:pt x="1215148" y="619760"/>
                </a:lnTo>
                <a:lnTo>
                  <a:pt x="1197635" y="590550"/>
                </a:lnTo>
                <a:lnTo>
                  <a:pt x="1198803" y="583222"/>
                </a:lnTo>
                <a:lnTo>
                  <a:pt x="1226451" y="549402"/>
                </a:lnTo>
                <a:lnTo>
                  <a:pt x="1233944" y="548894"/>
                </a:lnTo>
                <a:lnTo>
                  <a:pt x="1241691" y="551942"/>
                </a:lnTo>
                <a:lnTo>
                  <a:pt x="1249311" y="554863"/>
                </a:lnTo>
                <a:lnTo>
                  <a:pt x="1254518" y="560324"/>
                </a:lnTo>
                <a:lnTo>
                  <a:pt x="1257439" y="568071"/>
                </a:lnTo>
                <a:lnTo>
                  <a:pt x="1258887" y="574268"/>
                </a:lnTo>
                <a:lnTo>
                  <a:pt x="1259039" y="581012"/>
                </a:lnTo>
                <a:lnTo>
                  <a:pt x="1259039" y="532117"/>
                </a:lnTo>
                <a:lnTo>
                  <a:pt x="1250835" y="528066"/>
                </a:lnTo>
                <a:lnTo>
                  <a:pt x="1242733" y="525437"/>
                </a:lnTo>
                <a:lnTo>
                  <a:pt x="1234668" y="523824"/>
                </a:lnTo>
                <a:lnTo>
                  <a:pt x="1226642" y="523252"/>
                </a:lnTo>
                <a:lnTo>
                  <a:pt x="1218704" y="523748"/>
                </a:lnTo>
                <a:lnTo>
                  <a:pt x="1184389" y="542251"/>
                </a:lnTo>
                <a:lnTo>
                  <a:pt x="1166914" y="580288"/>
                </a:lnTo>
                <a:lnTo>
                  <a:pt x="1166228" y="588314"/>
                </a:lnTo>
                <a:lnTo>
                  <a:pt x="1166266" y="590550"/>
                </a:lnTo>
                <a:lnTo>
                  <a:pt x="1185494" y="631126"/>
                </a:lnTo>
                <a:lnTo>
                  <a:pt x="1230033" y="648208"/>
                </a:lnTo>
                <a:lnTo>
                  <a:pt x="1241679" y="646836"/>
                </a:lnTo>
                <a:lnTo>
                  <a:pt x="1253121" y="643001"/>
                </a:lnTo>
                <a:lnTo>
                  <a:pt x="1263637" y="636955"/>
                </a:lnTo>
                <a:lnTo>
                  <a:pt x="1272552" y="629069"/>
                </a:lnTo>
                <a:lnTo>
                  <a:pt x="1277315" y="622681"/>
                </a:lnTo>
                <a:lnTo>
                  <a:pt x="1279829" y="619328"/>
                </a:lnTo>
                <a:lnTo>
                  <a:pt x="1285506" y="607695"/>
                </a:lnTo>
                <a:lnTo>
                  <a:pt x="1289138" y="595464"/>
                </a:lnTo>
                <a:lnTo>
                  <a:pt x="1290358" y="583488"/>
                </a:lnTo>
                <a:close/>
              </a:path>
              <a:path w="1963420" h="911225">
                <a:moveTo>
                  <a:pt x="1511566" y="632333"/>
                </a:moveTo>
                <a:lnTo>
                  <a:pt x="1499476" y="589216"/>
                </a:lnTo>
                <a:lnTo>
                  <a:pt x="1479054" y="572668"/>
                </a:lnTo>
                <a:lnTo>
                  <a:pt x="1479054" y="621030"/>
                </a:lnTo>
                <a:lnTo>
                  <a:pt x="1478673" y="628142"/>
                </a:lnTo>
                <a:lnTo>
                  <a:pt x="1467726" y="664781"/>
                </a:lnTo>
                <a:lnTo>
                  <a:pt x="1443367" y="694817"/>
                </a:lnTo>
                <a:lnTo>
                  <a:pt x="1433969" y="696976"/>
                </a:lnTo>
                <a:lnTo>
                  <a:pt x="1428508" y="696214"/>
                </a:lnTo>
                <a:lnTo>
                  <a:pt x="1424317" y="695706"/>
                </a:lnTo>
                <a:lnTo>
                  <a:pt x="1417967" y="693801"/>
                </a:lnTo>
                <a:lnTo>
                  <a:pt x="1386344" y="681482"/>
                </a:lnTo>
                <a:lnTo>
                  <a:pt x="1425714" y="580517"/>
                </a:lnTo>
                <a:lnTo>
                  <a:pt x="1464322" y="597281"/>
                </a:lnTo>
                <a:lnTo>
                  <a:pt x="1479054" y="621030"/>
                </a:lnTo>
                <a:lnTo>
                  <a:pt x="1479054" y="572668"/>
                </a:lnTo>
                <a:lnTo>
                  <a:pt x="1477759" y="571944"/>
                </a:lnTo>
                <a:lnTo>
                  <a:pt x="1470152" y="568337"/>
                </a:lnTo>
                <a:lnTo>
                  <a:pt x="1461274" y="564642"/>
                </a:lnTo>
                <a:lnTo>
                  <a:pt x="1405013" y="542671"/>
                </a:lnTo>
                <a:lnTo>
                  <a:pt x="1345577" y="695198"/>
                </a:lnTo>
                <a:lnTo>
                  <a:pt x="1403591" y="717854"/>
                </a:lnTo>
                <a:lnTo>
                  <a:pt x="1439367" y="725297"/>
                </a:lnTo>
                <a:lnTo>
                  <a:pt x="1446237" y="724712"/>
                </a:lnTo>
                <a:lnTo>
                  <a:pt x="1485150" y="700913"/>
                </a:lnTo>
                <a:lnTo>
                  <a:pt x="1506258" y="659879"/>
                </a:lnTo>
                <a:lnTo>
                  <a:pt x="1510766" y="640969"/>
                </a:lnTo>
                <a:lnTo>
                  <a:pt x="1511566" y="632333"/>
                </a:lnTo>
                <a:close/>
              </a:path>
              <a:path w="1963420" h="911225">
                <a:moveTo>
                  <a:pt x="1571129" y="655955"/>
                </a:moveTo>
                <a:lnTo>
                  <a:pt x="1541919" y="644525"/>
                </a:lnTo>
                <a:lnTo>
                  <a:pt x="1498739" y="754888"/>
                </a:lnTo>
                <a:lnTo>
                  <a:pt x="1527949" y="766318"/>
                </a:lnTo>
                <a:lnTo>
                  <a:pt x="1571129" y="655955"/>
                </a:lnTo>
                <a:close/>
              </a:path>
              <a:path w="1963420" h="911225">
                <a:moveTo>
                  <a:pt x="1587512" y="613918"/>
                </a:moveTo>
                <a:lnTo>
                  <a:pt x="1558302" y="602488"/>
                </a:lnTo>
                <a:lnTo>
                  <a:pt x="1547761" y="629539"/>
                </a:lnTo>
                <a:lnTo>
                  <a:pt x="1576971" y="640969"/>
                </a:lnTo>
                <a:lnTo>
                  <a:pt x="1587512" y="613918"/>
                </a:lnTo>
                <a:close/>
              </a:path>
              <a:path w="1963420" h="911225">
                <a:moveTo>
                  <a:pt x="1670570" y="698246"/>
                </a:moveTo>
                <a:lnTo>
                  <a:pt x="1666938" y="693547"/>
                </a:lnTo>
                <a:lnTo>
                  <a:pt x="1665871" y="692150"/>
                </a:lnTo>
                <a:lnTo>
                  <a:pt x="1660156" y="687832"/>
                </a:lnTo>
                <a:lnTo>
                  <a:pt x="1653552" y="685165"/>
                </a:lnTo>
                <a:lnTo>
                  <a:pt x="1648853" y="683387"/>
                </a:lnTo>
                <a:lnTo>
                  <a:pt x="1644154" y="682879"/>
                </a:lnTo>
                <a:lnTo>
                  <a:pt x="1639582" y="683768"/>
                </a:lnTo>
                <a:lnTo>
                  <a:pt x="1634883" y="684784"/>
                </a:lnTo>
                <a:lnTo>
                  <a:pt x="1628787" y="687959"/>
                </a:lnTo>
                <a:lnTo>
                  <a:pt x="1621294" y="693547"/>
                </a:lnTo>
                <a:lnTo>
                  <a:pt x="1627390" y="677926"/>
                </a:lnTo>
                <a:lnTo>
                  <a:pt x="1600212" y="667258"/>
                </a:lnTo>
                <a:lnTo>
                  <a:pt x="1557159" y="777748"/>
                </a:lnTo>
                <a:lnTo>
                  <a:pt x="1586369" y="789178"/>
                </a:lnTo>
                <a:lnTo>
                  <a:pt x="1599755" y="754888"/>
                </a:lnTo>
                <a:lnTo>
                  <a:pt x="1604886" y="742200"/>
                </a:lnTo>
                <a:lnTo>
                  <a:pt x="1628025" y="709422"/>
                </a:lnTo>
                <a:lnTo>
                  <a:pt x="1631835" y="708279"/>
                </a:lnTo>
                <a:lnTo>
                  <a:pt x="1635645" y="708406"/>
                </a:lnTo>
                <a:lnTo>
                  <a:pt x="1639709" y="710057"/>
                </a:lnTo>
                <a:lnTo>
                  <a:pt x="1644027" y="711708"/>
                </a:lnTo>
                <a:lnTo>
                  <a:pt x="1647964" y="715010"/>
                </a:lnTo>
                <a:lnTo>
                  <a:pt x="1651647" y="720217"/>
                </a:lnTo>
                <a:lnTo>
                  <a:pt x="1661922" y="708279"/>
                </a:lnTo>
                <a:lnTo>
                  <a:pt x="1670570" y="698246"/>
                </a:lnTo>
                <a:close/>
              </a:path>
              <a:path w="1963420" h="911225">
                <a:moveTo>
                  <a:pt x="1762036" y="756958"/>
                </a:moveTo>
                <a:lnTo>
                  <a:pt x="1738210" y="719416"/>
                </a:lnTo>
                <a:lnTo>
                  <a:pt x="1735086" y="717880"/>
                </a:lnTo>
                <a:lnTo>
                  <a:pt x="1735086" y="755523"/>
                </a:lnTo>
                <a:lnTo>
                  <a:pt x="1734705" y="762762"/>
                </a:lnTo>
                <a:lnTo>
                  <a:pt x="1731657" y="771271"/>
                </a:lnTo>
                <a:lnTo>
                  <a:pt x="1687969" y="754253"/>
                </a:lnTo>
                <a:lnTo>
                  <a:pt x="1691017" y="746252"/>
                </a:lnTo>
                <a:lnTo>
                  <a:pt x="1695462" y="740791"/>
                </a:lnTo>
                <a:lnTo>
                  <a:pt x="1707400" y="734695"/>
                </a:lnTo>
                <a:lnTo>
                  <a:pt x="1713623" y="734441"/>
                </a:lnTo>
                <a:lnTo>
                  <a:pt x="1719973" y="736854"/>
                </a:lnTo>
                <a:lnTo>
                  <a:pt x="1725942" y="739267"/>
                </a:lnTo>
                <a:lnTo>
                  <a:pt x="1730133" y="743458"/>
                </a:lnTo>
                <a:lnTo>
                  <a:pt x="1732546" y="749427"/>
                </a:lnTo>
                <a:lnTo>
                  <a:pt x="1735086" y="755523"/>
                </a:lnTo>
                <a:lnTo>
                  <a:pt x="1735086" y="717880"/>
                </a:lnTo>
                <a:lnTo>
                  <a:pt x="1726958" y="713867"/>
                </a:lnTo>
                <a:lnTo>
                  <a:pt x="1716074" y="710755"/>
                </a:lnTo>
                <a:lnTo>
                  <a:pt x="1705368" y="709955"/>
                </a:lnTo>
                <a:lnTo>
                  <a:pt x="1694840" y="711466"/>
                </a:lnTo>
                <a:lnTo>
                  <a:pt x="1659369" y="739990"/>
                </a:lnTo>
                <a:lnTo>
                  <a:pt x="1647863" y="785088"/>
                </a:lnTo>
                <a:lnTo>
                  <a:pt x="1649488" y="795020"/>
                </a:lnTo>
                <a:lnTo>
                  <a:pt x="1684794" y="830453"/>
                </a:lnTo>
                <a:lnTo>
                  <a:pt x="1710512" y="835025"/>
                </a:lnTo>
                <a:lnTo>
                  <a:pt x="1718322" y="833882"/>
                </a:lnTo>
                <a:lnTo>
                  <a:pt x="1725815" y="831430"/>
                </a:lnTo>
                <a:lnTo>
                  <a:pt x="1732876" y="827697"/>
                </a:lnTo>
                <a:lnTo>
                  <a:pt x="1739480" y="822667"/>
                </a:lnTo>
                <a:lnTo>
                  <a:pt x="1745627" y="816356"/>
                </a:lnTo>
                <a:lnTo>
                  <a:pt x="1736204" y="810768"/>
                </a:lnTo>
                <a:lnTo>
                  <a:pt x="1718449" y="800227"/>
                </a:lnTo>
                <a:lnTo>
                  <a:pt x="1714639" y="805053"/>
                </a:lnTo>
                <a:lnTo>
                  <a:pt x="1710702" y="808228"/>
                </a:lnTo>
                <a:lnTo>
                  <a:pt x="1702574" y="810768"/>
                </a:lnTo>
                <a:lnTo>
                  <a:pt x="1698256" y="810514"/>
                </a:lnTo>
                <a:lnTo>
                  <a:pt x="1686953" y="806069"/>
                </a:lnTo>
                <a:lnTo>
                  <a:pt x="1682254" y="801497"/>
                </a:lnTo>
                <a:lnTo>
                  <a:pt x="1679587" y="794893"/>
                </a:lnTo>
                <a:lnTo>
                  <a:pt x="1677047" y="788289"/>
                </a:lnTo>
                <a:lnTo>
                  <a:pt x="1677301" y="780669"/>
                </a:lnTo>
                <a:lnTo>
                  <a:pt x="1680476" y="771906"/>
                </a:lnTo>
                <a:lnTo>
                  <a:pt x="1753628" y="800481"/>
                </a:lnTo>
                <a:lnTo>
                  <a:pt x="1759127" y="784529"/>
                </a:lnTo>
                <a:lnTo>
                  <a:pt x="1761566" y="771906"/>
                </a:lnTo>
                <a:lnTo>
                  <a:pt x="1761680" y="771271"/>
                </a:lnTo>
                <a:lnTo>
                  <a:pt x="1761921" y="770026"/>
                </a:lnTo>
                <a:lnTo>
                  <a:pt x="1762036" y="756958"/>
                </a:lnTo>
                <a:close/>
              </a:path>
              <a:path w="1963420" h="911225">
                <a:moveTo>
                  <a:pt x="1852307" y="765683"/>
                </a:moveTo>
                <a:lnTo>
                  <a:pt x="1832368" y="757936"/>
                </a:lnTo>
                <a:lnTo>
                  <a:pt x="1836877" y="746379"/>
                </a:lnTo>
                <a:lnTo>
                  <a:pt x="1847608" y="718947"/>
                </a:lnTo>
                <a:lnTo>
                  <a:pt x="1811540" y="724535"/>
                </a:lnTo>
                <a:lnTo>
                  <a:pt x="1803031" y="746379"/>
                </a:lnTo>
                <a:lnTo>
                  <a:pt x="1789569" y="741172"/>
                </a:lnTo>
                <a:lnTo>
                  <a:pt x="1780552" y="764540"/>
                </a:lnTo>
                <a:lnTo>
                  <a:pt x="1793887" y="769747"/>
                </a:lnTo>
                <a:lnTo>
                  <a:pt x="1775218" y="817880"/>
                </a:lnTo>
                <a:lnTo>
                  <a:pt x="1771154" y="828167"/>
                </a:lnTo>
                <a:lnTo>
                  <a:pt x="1768741" y="835152"/>
                </a:lnTo>
                <a:lnTo>
                  <a:pt x="1768106" y="838835"/>
                </a:lnTo>
                <a:lnTo>
                  <a:pt x="1766963" y="843915"/>
                </a:lnTo>
                <a:lnTo>
                  <a:pt x="1766836" y="848233"/>
                </a:lnTo>
                <a:lnTo>
                  <a:pt x="1796173" y="873887"/>
                </a:lnTo>
                <a:lnTo>
                  <a:pt x="1804428" y="875411"/>
                </a:lnTo>
                <a:lnTo>
                  <a:pt x="1812302" y="875157"/>
                </a:lnTo>
                <a:lnTo>
                  <a:pt x="1818652" y="851535"/>
                </a:lnTo>
                <a:lnTo>
                  <a:pt x="1812810" y="851408"/>
                </a:lnTo>
                <a:lnTo>
                  <a:pt x="1808619" y="850773"/>
                </a:lnTo>
                <a:lnTo>
                  <a:pt x="1805825" y="849757"/>
                </a:lnTo>
                <a:lnTo>
                  <a:pt x="1803920" y="848995"/>
                </a:lnTo>
                <a:lnTo>
                  <a:pt x="1802396" y="847852"/>
                </a:lnTo>
                <a:lnTo>
                  <a:pt x="1801507" y="846328"/>
                </a:lnTo>
                <a:lnTo>
                  <a:pt x="1800491" y="844804"/>
                </a:lnTo>
                <a:lnTo>
                  <a:pt x="1800186" y="843597"/>
                </a:lnTo>
                <a:lnTo>
                  <a:pt x="1800161" y="842899"/>
                </a:lnTo>
                <a:lnTo>
                  <a:pt x="1800364" y="841629"/>
                </a:lnTo>
                <a:lnTo>
                  <a:pt x="1800491" y="839978"/>
                </a:lnTo>
                <a:lnTo>
                  <a:pt x="1802498" y="834364"/>
                </a:lnTo>
                <a:lnTo>
                  <a:pt x="1805952" y="825627"/>
                </a:lnTo>
                <a:lnTo>
                  <a:pt x="1823224" y="781177"/>
                </a:lnTo>
                <a:lnTo>
                  <a:pt x="1843290" y="788924"/>
                </a:lnTo>
                <a:lnTo>
                  <a:pt x="1846287" y="781177"/>
                </a:lnTo>
                <a:lnTo>
                  <a:pt x="1852307" y="765683"/>
                </a:lnTo>
                <a:close/>
              </a:path>
              <a:path w="1963420" h="911225">
                <a:moveTo>
                  <a:pt x="1963305" y="846328"/>
                </a:moveTo>
                <a:lnTo>
                  <a:pt x="1944941" y="803643"/>
                </a:lnTo>
                <a:lnTo>
                  <a:pt x="1931962" y="794727"/>
                </a:lnTo>
                <a:lnTo>
                  <a:pt x="1931962" y="843915"/>
                </a:lnTo>
                <a:lnTo>
                  <a:pt x="1930857" y="850900"/>
                </a:lnTo>
                <a:lnTo>
                  <a:pt x="1903234" y="884936"/>
                </a:lnTo>
                <a:lnTo>
                  <a:pt x="1895741" y="885317"/>
                </a:lnTo>
                <a:lnTo>
                  <a:pt x="1888121" y="882269"/>
                </a:lnTo>
                <a:lnTo>
                  <a:pt x="1880501" y="879348"/>
                </a:lnTo>
                <a:lnTo>
                  <a:pt x="1875167" y="873887"/>
                </a:lnTo>
                <a:lnTo>
                  <a:pt x="1872246" y="866140"/>
                </a:lnTo>
                <a:lnTo>
                  <a:pt x="1870735" y="859955"/>
                </a:lnTo>
                <a:lnTo>
                  <a:pt x="1870595" y="853173"/>
                </a:lnTo>
                <a:lnTo>
                  <a:pt x="1871776" y="845807"/>
                </a:lnTo>
                <a:lnTo>
                  <a:pt x="1899424" y="811911"/>
                </a:lnTo>
                <a:lnTo>
                  <a:pt x="1906917" y="811530"/>
                </a:lnTo>
                <a:lnTo>
                  <a:pt x="1914537" y="814578"/>
                </a:lnTo>
                <a:lnTo>
                  <a:pt x="1922157" y="817499"/>
                </a:lnTo>
                <a:lnTo>
                  <a:pt x="1927491" y="822960"/>
                </a:lnTo>
                <a:lnTo>
                  <a:pt x="1930412" y="830707"/>
                </a:lnTo>
                <a:lnTo>
                  <a:pt x="1931860" y="836879"/>
                </a:lnTo>
                <a:lnTo>
                  <a:pt x="1931962" y="843915"/>
                </a:lnTo>
                <a:lnTo>
                  <a:pt x="1931962" y="794727"/>
                </a:lnTo>
                <a:lnTo>
                  <a:pt x="1923808" y="790702"/>
                </a:lnTo>
                <a:lnTo>
                  <a:pt x="1915706" y="788073"/>
                </a:lnTo>
                <a:lnTo>
                  <a:pt x="1907628" y="786447"/>
                </a:lnTo>
                <a:lnTo>
                  <a:pt x="1899564" y="785888"/>
                </a:lnTo>
                <a:lnTo>
                  <a:pt x="1891550" y="786384"/>
                </a:lnTo>
                <a:lnTo>
                  <a:pt x="1857311" y="804887"/>
                </a:lnTo>
                <a:lnTo>
                  <a:pt x="1839887" y="842899"/>
                </a:lnTo>
                <a:lnTo>
                  <a:pt x="1839239" y="853173"/>
                </a:lnTo>
                <a:lnTo>
                  <a:pt x="1839556" y="858774"/>
                </a:lnTo>
                <a:lnTo>
                  <a:pt x="1858467" y="893699"/>
                </a:lnTo>
                <a:lnTo>
                  <a:pt x="1902955" y="910844"/>
                </a:lnTo>
                <a:lnTo>
                  <a:pt x="1914639" y="909472"/>
                </a:lnTo>
                <a:lnTo>
                  <a:pt x="1926094" y="905637"/>
                </a:lnTo>
                <a:lnTo>
                  <a:pt x="1936546" y="899591"/>
                </a:lnTo>
                <a:lnTo>
                  <a:pt x="1945424" y="891705"/>
                </a:lnTo>
                <a:lnTo>
                  <a:pt x="1950212" y="885317"/>
                </a:lnTo>
                <a:lnTo>
                  <a:pt x="1952739" y="881964"/>
                </a:lnTo>
                <a:lnTo>
                  <a:pt x="1958479" y="870331"/>
                </a:lnTo>
                <a:lnTo>
                  <a:pt x="1962111" y="858075"/>
                </a:lnTo>
                <a:lnTo>
                  <a:pt x="1963305" y="846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4000"/>
          </a:p>
        </p:txBody>
      </p:sp>
      <p:sp>
        <p:nvSpPr>
          <p:cNvPr id="3" name="object 6">
            <a:extLst>
              <a:ext uri="{FF2B5EF4-FFF2-40B4-BE49-F238E27FC236}">
                <a16:creationId xmlns:a16="http://schemas.microsoft.com/office/drawing/2014/main" id="{D107C5D6-5040-7488-976F-447EABC775A0}"/>
              </a:ext>
            </a:extLst>
          </p:cNvPr>
          <p:cNvSpPr/>
          <p:nvPr/>
        </p:nvSpPr>
        <p:spPr>
          <a:xfrm rot="18804971">
            <a:off x="1118128" y="6456463"/>
            <a:ext cx="3594218" cy="2261545"/>
          </a:xfrm>
          <a:custGeom>
            <a:avLst/>
            <a:gdLst/>
            <a:ahLst/>
            <a:cxnLst/>
            <a:rect l="l" t="t" r="r" b="b"/>
            <a:pathLst>
              <a:path w="2926715" h="1774189">
                <a:moveTo>
                  <a:pt x="238645" y="0"/>
                </a:moveTo>
                <a:lnTo>
                  <a:pt x="0" y="611504"/>
                </a:lnTo>
                <a:lnTo>
                  <a:pt x="2195436" y="1468246"/>
                </a:lnTo>
                <a:lnTo>
                  <a:pt x="2076056" y="1773935"/>
                </a:lnTo>
                <a:lnTo>
                  <a:pt x="2926194" y="1401064"/>
                </a:lnTo>
                <a:lnTo>
                  <a:pt x="2553322" y="550926"/>
                </a:lnTo>
                <a:lnTo>
                  <a:pt x="2434069" y="856741"/>
                </a:lnTo>
                <a:lnTo>
                  <a:pt x="23864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21CB3BA-9D69-D979-FBB3-482829ADA764}"/>
              </a:ext>
            </a:extLst>
          </p:cNvPr>
          <p:cNvSpPr txBox="1"/>
          <p:nvPr/>
        </p:nvSpPr>
        <p:spPr>
          <a:xfrm rot="20253605">
            <a:off x="2083825" y="7344222"/>
            <a:ext cx="10355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chemeClr val="bg1"/>
                </a:solidFill>
              </a:rPr>
              <a:t>MLPA</a:t>
            </a:r>
          </a:p>
        </p:txBody>
      </p:sp>
      <p:sp>
        <p:nvSpPr>
          <p:cNvPr id="17" name="object 6">
            <a:extLst>
              <a:ext uri="{FF2B5EF4-FFF2-40B4-BE49-F238E27FC236}">
                <a16:creationId xmlns:a16="http://schemas.microsoft.com/office/drawing/2014/main" id="{2378C049-94C4-DC3D-993B-86AB1E84FE6F}"/>
              </a:ext>
            </a:extLst>
          </p:cNvPr>
          <p:cNvSpPr/>
          <p:nvPr/>
        </p:nvSpPr>
        <p:spPr>
          <a:xfrm rot="8428535">
            <a:off x="12350374" y="1348655"/>
            <a:ext cx="3887064" cy="2777911"/>
          </a:xfrm>
          <a:custGeom>
            <a:avLst/>
            <a:gdLst/>
            <a:ahLst/>
            <a:cxnLst/>
            <a:rect l="l" t="t" r="r" b="b"/>
            <a:pathLst>
              <a:path w="2926715" h="1774189">
                <a:moveTo>
                  <a:pt x="238645" y="0"/>
                </a:moveTo>
                <a:lnTo>
                  <a:pt x="0" y="611504"/>
                </a:lnTo>
                <a:lnTo>
                  <a:pt x="2195436" y="1468246"/>
                </a:lnTo>
                <a:lnTo>
                  <a:pt x="2076056" y="1773935"/>
                </a:lnTo>
                <a:lnTo>
                  <a:pt x="2926194" y="1401064"/>
                </a:lnTo>
                <a:lnTo>
                  <a:pt x="2553322" y="550926"/>
                </a:lnTo>
                <a:lnTo>
                  <a:pt x="2434069" y="856741"/>
                </a:lnTo>
                <a:lnTo>
                  <a:pt x="23864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EEAAA388-6E4B-A051-E893-29608BF060FF}"/>
              </a:ext>
            </a:extLst>
          </p:cNvPr>
          <p:cNvSpPr txBox="1"/>
          <p:nvPr/>
        </p:nvSpPr>
        <p:spPr>
          <a:xfrm rot="20730417">
            <a:off x="13498973" y="2260555"/>
            <a:ext cx="23244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Whole </a:t>
            </a:r>
            <a:r>
              <a:rPr lang="pt-BR" sz="2800" b="1" dirty="0" err="1">
                <a:solidFill>
                  <a:schemeClr val="bg1"/>
                </a:solidFill>
              </a:rPr>
              <a:t>Exome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Sequencing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6F3D084E-A3B0-1618-27E8-FC8945419355}"/>
              </a:ext>
            </a:extLst>
          </p:cNvPr>
          <p:cNvSpPr/>
          <p:nvPr/>
        </p:nvSpPr>
        <p:spPr>
          <a:xfrm rot="9217669">
            <a:off x="12592278" y="4262624"/>
            <a:ext cx="3887064" cy="2777911"/>
          </a:xfrm>
          <a:custGeom>
            <a:avLst/>
            <a:gdLst/>
            <a:ahLst/>
            <a:cxnLst/>
            <a:rect l="l" t="t" r="r" b="b"/>
            <a:pathLst>
              <a:path w="2926715" h="1774189">
                <a:moveTo>
                  <a:pt x="238645" y="0"/>
                </a:moveTo>
                <a:lnTo>
                  <a:pt x="0" y="611504"/>
                </a:lnTo>
                <a:lnTo>
                  <a:pt x="2195436" y="1468246"/>
                </a:lnTo>
                <a:lnTo>
                  <a:pt x="2076056" y="1773935"/>
                </a:lnTo>
                <a:lnTo>
                  <a:pt x="2926194" y="1401064"/>
                </a:lnTo>
                <a:lnTo>
                  <a:pt x="2553322" y="550926"/>
                </a:lnTo>
                <a:lnTo>
                  <a:pt x="2434069" y="856741"/>
                </a:lnTo>
                <a:lnTo>
                  <a:pt x="23864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40E93F8-4AA9-0C80-9A9E-ABAA87685CD2}"/>
              </a:ext>
            </a:extLst>
          </p:cNvPr>
          <p:cNvSpPr txBox="1"/>
          <p:nvPr/>
        </p:nvSpPr>
        <p:spPr>
          <a:xfrm rot="21519551">
            <a:off x="13708401" y="5247094"/>
            <a:ext cx="23893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Targeted</a:t>
            </a:r>
            <a:r>
              <a:rPr lang="pt-BR" sz="2800" b="1" dirty="0">
                <a:solidFill>
                  <a:schemeClr val="bg1"/>
                </a:solidFill>
              </a:rPr>
              <a:t>-gene </a:t>
            </a:r>
          </a:p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Panel</a:t>
            </a:r>
            <a:endParaRPr lang="pt-BR" sz="2800" b="1" dirty="0">
              <a:solidFill>
                <a:schemeClr val="bg1"/>
              </a:solidFill>
            </a:endParaRPr>
          </a:p>
        </p:txBody>
      </p:sp>
      <p:sp>
        <p:nvSpPr>
          <p:cNvPr id="33" name="object 6">
            <a:extLst>
              <a:ext uri="{FF2B5EF4-FFF2-40B4-BE49-F238E27FC236}">
                <a16:creationId xmlns:a16="http://schemas.microsoft.com/office/drawing/2014/main" id="{8B84C907-8172-1C22-4234-ECBBAB8F5410}"/>
              </a:ext>
            </a:extLst>
          </p:cNvPr>
          <p:cNvSpPr/>
          <p:nvPr/>
        </p:nvSpPr>
        <p:spPr>
          <a:xfrm rot="9991754">
            <a:off x="12098792" y="7045685"/>
            <a:ext cx="3887064" cy="2777911"/>
          </a:xfrm>
          <a:custGeom>
            <a:avLst/>
            <a:gdLst/>
            <a:ahLst/>
            <a:cxnLst/>
            <a:rect l="l" t="t" r="r" b="b"/>
            <a:pathLst>
              <a:path w="2926715" h="1774189">
                <a:moveTo>
                  <a:pt x="238645" y="0"/>
                </a:moveTo>
                <a:lnTo>
                  <a:pt x="0" y="611504"/>
                </a:lnTo>
                <a:lnTo>
                  <a:pt x="2195436" y="1468246"/>
                </a:lnTo>
                <a:lnTo>
                  <a:pt x="2076056" y="1773935"/>
                </a:lnTo>
                <a:lnTo>
                  <a:pt x="2926194" y="1401064"/>
                </a:lnTo>
                <a:lnTo>
                  <a:pt x="2553322" y="550926"/>
                </a:lnTo>
                <a:lnTo>
                  <a:pt x="2434069" y="856741"/>
                </a:lnTo>
                <a:lnTo>
                  <a:pt x="238645" y="0"/>
                </a:lnTo>
                <a:close/>
              </a:path>
            </a:pathLst>
          </a:custGeom>
          <a:solidFill>
            <a:srgbClr val="0070C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318B9061-E8B8-B849-7F6C-649CA64A8711}"/>
              </a:ext>
            </a:extLst>
          </p:cNvPr>
          <p:cNvSpPr txBox="1"/>
          <p:nvPr/>
        </p:nvSpPr>
        <p:spPr>
          <a:xfrm rot="693636">
            <a:off x="13111816" y="8102725"/>
            <a:ext cx="25955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800" b="1" dirty="0">
                <a:solidFill>
                  <a:schemeClr val="bg1"/>
                </a:solidFill>
              </a:rPr>
              <a:t>Whole </a:t>
            </a:r>
            <a:r>
              <a:rPr lang="pt-BR" sz="2800" b="1" dirty="0" err="1">
                <a:solidFill>
                  <a:schemeClr val="bg1"/>
                </a:solidFill>
              </a:rPr>
              <a:t>Genome</a:t>
            </a:r>
            <a:r>
              <a:rPr lang="pt-BR" sz="28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pt-BR" sz="2800" b="1" dirty="0" err="1">
                <a:solidFill>
                  <a:schemeClr val="bg1"/>
                </a:solidFill>
              </a:rPr>
              <a:t>Sequencing</a:t>
            </a:r>
            <a:endParaRPr lang="pt-BR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54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9" grpId="0" animBg="1"/>
      <p:bldP spid="3" grpId="0" animBg="1"/>
      <p:bldP spid="16" grpId="0"/>
      <p:bldP spid="17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786" y="365996"/>
            <a:ext cx="11665975" cy="1216131"/>
          </a:xfrm>
        </p:spPr>
        <p:txBody>
          <a:bodyPr/>
          <a:lstStyle/>
          <a:p>
            <a:r>
              <a:rPr lang="pt-BR" dirty="0">
                <a:solidFill>
                  <a:schemeClr val="accent6">
                    <a:lumMod val="50000"/>
                  </a:schemeClr>
                </a:solidFill>
              </a:rPr>
              <a:t>Amostra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object 2">
            <a:extLst>
              <a:ext uri="{FF2B5EF4-FFF2-40B4-BE49-F238E27FC236}">
                <a16:creationId xmlns:a16="http://schemas.microsoft.com/office/drawing/2014/main" id="{06DF85CE-D478-4759-66B8-32219CC6B9F6}"/>
              </a:ext>
            </a:extLst>
          </p:cNvPr>
          <p:cNvGrpSpPr/>
          <p:nvPr/>
        </p:nvGrpSpPr>
        <p:grpSpPr>
          <a:xfrm>
            <a:off x="768148" y="2190193"/>
            <a:ext cx="16751704" cy="7438222"/>
            <a:chOff x="0" y="1083563"/>
            <a:chExt cx="9144000" cy="406019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25DA398-4115-C5CD-9AD4-0F55C0FC9BF1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679192" y="2961131"/>
              <a:ext cx="2336292" cy="2182367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FFC888BF-E9ED-8FDB-33F3-41316FAD438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1083563"/>
              <a:ext cx="8293608" cy="1877568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F835A41D-79A2-3804-6E21-A4A37BA32775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20" y="2916936"/>
              <a:ext cx="2919983" cy="2186938"/>
            </a:xfrm>
            <a:prstGeom prst="rect">
              <a:avLst/>
            </a:prstGeom>
          </p:spPr>
        </p:pic>
        <p:pic>
          <p:nvPicPr>
            <p:cNvPr id="8" name="object 6">
              <a:extLst>
                <a:ext uri="{FF2B5EF4-FFF2-40B4-BE49-F238E27FC236}">
                  <a16:creationId xmlns:a16="http://schemas.microsoft.com/office/drawing/2014/main" id="{3E3DF11A-33C2-4A15-B0C7-BE8979170461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015484" y="2961130"/>
              <a:ext cx="3256788" cy="2154936"/>
            </a:xfrm>
            <a:prstGeom prst="rect">
              <a:avLst/>
            </a:prstGeom>
          </p:spPr>
        </p:pic>
        <p:pic>
          <p:nvPicPr>
            <p:cNvPr id="9" name="object 7">
              <a:extLst>
                <a:ext uri="{FF2B5EF4-FFF2-40B4-BE49-F238E27FC236}">
                  <a16:creationId xmlns:a16="http://schemas.microsoft.com/office/drawing/2014/main" id="{DF5D80BC-76A7-3322-B72F-084C913BEFA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293607" y="1089658"/>
              <a:ext cx="850392" cy="4026408"/>
            </a:xfrm>
            <a:prstGeom prst="rect">
              <a:avLst/>
            </a:prstGeom>
          </p:spPr>
        </p:pic>
      </p:grpSp>
      <p:sp>
        <p:nvSpPr>
          <p:cNvPr id="10" name="Retângulo 9">
            <a:extLst>
              <a:ext uri="{FF2B5EF4-FFF2-40B4-BE49-F238E27FC236}">
                <a16:creationId xmlns:a16="http://schemas.microsoft.com/office/drawing/2014/main" id="{30B39B41-12BB-4A52-7C9F-03FE01D40E21}"/>
              </a:ext>
            </a:extLst>
          </p:cNvPr>
          <p:cNvSpPr/>
          <p:nvPr/>
        </p:nvSpPr>
        <p:spPr>
          <a:xfrm>
            <a:off x="15961942" y="2190193"/>
            <a:ext cx="1557908" cy="7376334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7D27F77E-6648-3CA4-4EBB-1189E300C727}"/>
              </a:ext>
            </a:extLst>
          </p:cNvPr>
          <p:cNvSpPr/>
          <p:nvPr/>
        </p:nvSpPr>
        <p:spPr>
          <a:xfrm>
            <a:off x="9995542" y="5629873"/>
            <a:ext cx="5966398" cy="3947819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63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A05D8F6-868E-54EC-10C7-85665B3C9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540" y="114936"/>
            <a:ext cx="10854118" cy="3202435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AF4CA93B-E61C-0CE5-CF1A-4D718C1BB909}"/>
              </a:ext>
            </a:extLst>
          </p:cNvPr>
          <p:cNvSpPr txBox="1"/>
          <p:nvPr/>
        </p:nvSpPr>
        <p:spPr>
          <a:xfrm>
            <a:off x="1248230" y="1000280"/>
            <a:ext cx="1036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 err="1">
                <a:latin typeface="AdvTimes-i"/>
              </a:rPr>
              <a:t>Appl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 err="1">
                <a:latin typeface="AdvTimes-i"/>
              </a:rPr>
              <a:t>Immunohistochem</a:t>
            </a:r>
            <a:r>
              <a:rPr lang="pt-BR" sz="2400" b="1" i="0" u="none" strike="noStrike" baseline="0" dirty="0">
                <a:latin typeface="AdvTimes-i"/>
              </a:rPr>
              <a:t> Mol </a:t>
            </a:r>
            <a:r>
              <a:rPr lang="pt-BR" sz="2400" b="1" i="0" u="none" strike="noStrike" baseline="0" dirty="0" err="1">
                <a:latin typeface="AdvTimes-i"/>
              </a:rPr>
              <a:t>Morphol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>
                <a:latin typeface="AdvTimes"/>
              </a:rPr>
              <a:t>2008;16:485–492</a:t>
            </a:r>
            <a:endParaRPr lang="pt-BR" sz="2400" b="1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9B0C1BB9-5BA9-21B9-30CA-FBEFA61A15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40" y="3317371"/>
            <a:ext cx="4571015" cy="6305600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23A2550-6E5F-E0DA-5452-F21BEBF7F7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1659" y="3317371"/>
            <a:ext cx="11774764" cy="62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0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3C69196-A996-0673-37B8-95E3F105B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771" y="3317371"/>
            <a:ext cx="10854118" cy="677600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F7DB85C-CAA0-0DA4-89C3-39CAE3C34E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540" y="114936"/>
            <a:ext cx="10854118" cy="320243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6F04085-E6FA-08D2-2407-43EEA3EAC5DB}"/>
              </a:ext>
            </a:extLst>
          </p:cNvPr>
          <p:cNvSpPr txBox="1"/>
          <p:nvPr/>
        </p:nvSpPr>
        <p:spPr>
          <a:xfrm>
            <a:off x="1248230" y="1000280"/>
            <a:ext cx="1036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 err="1">
                <a:latin typeface="AdvTimes-i"/>
              </a:rPr>
              <a:t>Appl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 err="1">
                <a:latin typeface="AdvTimes-i"/>
              </a:rPr>
              <a:t>Immunohistochem</a:t>
            </a:r>
            <a:r>
              <a:rPr lang="pt-BR" sz="2400" b="1" i="0" u="none" strike="noStrike" baseline="0" dirty="0">
                <a:latin typeface="AdvTimes-i"/>
              </a:rPr>
              <a:t> Mol </a:t>
            </a:r>
            <a:r>
              <a:rPr lang="pt-BR" sz="2400" b="1" i="0" u="none" strike="noStrike" baseline="0" dirty="0" err="1">
                <a:latin typeface="AdvTimes-i"/>
              </a:rPr>
              <a:t>Morphol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>
                <a:latin typeface="AdvTimes"/>
              </a:rPr>
              <a:t>2008;16:485–492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54047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DE37E4F-5653-478D-D458-A9AD5E5EA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3959694"/>
            <a:ext cx="8708570" cy="519098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A29D4EC9-892C-5579-E2CA-2C205F05C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56" y="3973548"/>
            <a:ext cx="8679544" cy="517713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80C1673C-C6D8-A49B-163E-1CCA18060C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9540" y="114936"/>
            <a:ext cx="10854118" cy="3202435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7866DCB-CCF3-8013-76CE-328FCF2DB65A}"/>
              </a:ext>
            </a:extLst>
          </p:cNvPr>
          <p:cNvSpPr txBox="1"/>
          <p:nvPr/>
        </p:nvSpPr>
        <p:spPr>
          <a:xfrm>
            <a:off x="1248230" y="1000280"/>
            <a:ext cx="10363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i="0" u="none" strike="noStrike" baseline="0" dirty="0" err="1">
                <a:latin typeface="AdvTimes-i"/>
              </a:rPr>
              <a:t>Appl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 err="1">
                <a:latin typeface="AdvTimes-i"/>
              </a:rPr>
              <a:t>Immunohistochem</a:t>
            </a:r>
            <a:r>
              <a:rPr lang="pt-BR" sz="2400" b="1" i="0" u="none" strike="noStrike" baseline="0" dirty="0">
                <a:latin typeface="AdvTimes-i"/>
              </a:rPr>
              <a:t> Mol </a:t>
            </a:r>
            <a:r>
              <a:rPr lang="pt-BR" sz="2400" b="1" i="0" u="none" strike="noStrike" baseline="0" dirty="0" err="1">
                <a:latin typeface="AdvTimes-i"/>
              </a:rPr>
              <a:t>Morphol</a:t>
            </a:r>
            <a:r>
              <a:rPr lang="pt-BR" sz="2400" b="1" i="0" u="none" strike="noStrike" baseline="0" dirty="0">
                <a:latin typeface="AdvTimes-i"/>
              </a:rPr>
              <a:t> </a:t>
            </a:r>
            <a:r>
              <a:rPr lang="pt-BR" sz="2400" b="1" i="0" u="none" strike="noStrike" baseline="0" dirty="0">
                <a:latin typeface="AdvTimes"/>
              </a:rPr>
              <a:t>2008;16:485–492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5426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744" y="435317"/>
            <a:ext cx="11994418" cy="1216131"/>
          </a:xfrm>
        </p:spPr>
        <p:txBody>
          <a:bodyPr/>
          <a:lstStyle/>
          <a:p>
            <a:r>
              <a:rPr lang="pt-BR" dirty="0"/>
              <a:t>MASTERCHEF GENÉTICO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8CCF1E3-B0A8-B5B2-3550-4A6DB52FB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047" y="2141207"/>
            <a:ext cx="11655115" cy="7122570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A8B0E851-98FA-8165-E9D3-B40CDEB42E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0" r="24250"/>
          <a:stretch/>
        </p:blipFill>
        <p:spPr>
          <a:xfrm>
            <a:off x="12459063" y="2532675"/>
            <a:ext cx="4783908" cy="4885031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D7C2AA4-748A-3BD1-D875-E783CE3A7871}"/>
              </a:ext>
            </a:extLst>
          </p:cNvPr>
          <p:cNvSpPr txBox="1"/>
          <p:nvPr/>
        </p:nvSpPr>
        <p:spPr>
          <a:xfrm>
            <a:off x="10771052" y="705539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34D746C-E86A-F29B-2C6F-0D6DD3D6A862}"/>
              </a:ext>
            </a:extLst>
          </p:cNvPr>
          <p:cNvSpPr txBox="1"/>
          <p:nvPr/>
        </p:nvSpPr>
        <p:spPr>
          <a:xfrm>
            <a:off x="12459063" y="7550928"/>
            <a:ext cx="478390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err="1">
                <a:solidFill>
                  <a:srgbClr val="ED680C"/>
                </a:solidFill>
              </a:rPr>
              <a:t>MasterChef</a:t>
            </a:r>
            <a:endParaRPr lang="pt-BR" sz="4000" b="1" dirty="0">
              <a:solidFill>
                <a:srgbClr val="ED680C"/>
              </a:solidFill>
            </a:endParaRPr>
          </a:p>
          <a:p>
            <a:pPr algn="ctr"/>
            <a:r>
              <a:rPr lang="pt-BR" sz="3600" b="1" dirty="0">
                <a:solidFill>
                  <a:srgbClr val="ED680C"/>
                </a:solidFill>
              </a:rPr>
              <a:t>GENÉTICO</a:t>
            </a:r>
          </a:p>
        </p:txBody>
      </p:sp>
    </p:spTree>
    <p:extLst>
      <p:ext uri="{BB962C8B-B14F-4D97-AF65-F5344CB8AC3E}">
        <p14:creationId xmlns:p14="http://schemas.microsoft.com/office/powerpoint/2010/main" val="1454453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744" y="435317"/>
            <a:ext cx="11994418" cy="1216131"/>
          </a:xfrm>
        </p:spPr>
        <p:txBody>
          <a:bodyPr/>
          <a:lstStyle/>
          <a:p>
            <a:r>
              <a:rPr lang="pt-BR" dirty="0"/>
              <a:t>MASTERCHEF GENÉTICO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 descr="Pessoas sorrindo posando para foto&#10;&#10;Descrição gerada automaticamente">
            <a:extLst>
              <a:ext uri="{FF2B5EF4-FFF2-40B4-BE49-F238E27FC236}">
                <a16:creationId xmlns:a16="http://schemas.microsoft.com/office/drawing/2014/main" id="{6E7FCBE6-A9A0-BF4E-262D-1149BC25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6" y="2786613"/>
            <a:ext cx="9119731" cy="6068766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93E4053E-165E-DD63-57E4-ECD75F47DDC4}"/>
              </a:ext>
            </a:extLst>
          </p:cNvPr>
          <p:cNvSpPr txBox="1"/>
          <p:nvPr/>
        </p:nvSpPr>
        <p:spPr>
          <a:xfrm>
            <a:off x="1476065" y="3840813"/>
            <a:ext cx="654513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tabLst>
                <a:tab pos="269875" algn="l"/>
                <a:tab pos="271145" algn="l"/>
              </a:tabLst>
            </a:pPr>
            <a:r>
              <a:rPr lang="pt-BR" sz="4800" b="1" u="sng" spc="-5" dirty="0">
                <a:solidFill>
                  <a:srgbClr val="0070C0"/>
                </a:solidFill>
                <a:latin typeface="Arial"/>
                <a:cs typeface="Arial"/>
              </a:rPr>
              <a:t>CRÍTICO CULINÁRIO</a:t>
            </a:r>
            <a:endParaRPr sz="4800" b="1" u="sng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ABC53-4CC1-55F3-AD8C-E3517CEACEC1}"/>
              </a:ext>
            </a:extLst>
          </p:cNvPr>
          <p:cNvSpPr txBox="1"/>
          <p:nvPr/>
        </p:nvSpPr>
        <p:spPr>
          <a:xfrm>
            <a:off x="1476065" y="4941762"/>
            <a:ext cx="3866760" cy="28007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 err="1"/>
              <a:t>Eclair</a:t>
            </a:r>
            <a:endParaRPr lang="pt-BR" sz="4400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pt-BR" sz="4400" b="0" i="0" u="none" strike="noStrike" cap="none" spc="0" normalizeH="0" baseline="0" dirty="0">
                <a:ln>
                  <a:noFill/>
                </a:ln>
                <a:effectLst/>
                <a:uFillTx/>
                <a:latin typeface="+mn-lt"/>
                <a:ea typeface="+mn-ea"/>
                <a:cs typeface="+mn-cs"/>
                <a:sym typeface="Helvetica"/>
              </a:rPr>
              <a:t>Bala Baiana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Pavlova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Bife Wellington</a:t>
            </a:r>
          </a:p>
        </p:txBody>
      </p:sp>
    </p:spTree>
    <p:extLst>
      <p:ext uri="{BB962C8B-B14F-4D97-AF65-F5344CB8AC3E}">
        <p14:creationId xmlns:p14="http://schemas.microsoft.com/office/powerpoint/2010/main" val="2294367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TESTE GÊNICO DIRETO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object 2">
            <a:extLst>
              <a:ext uri="{FF2B5EF4-FFF2-40B4-BE49-F238E27FC236}">
                <a16:creationId xmlns:a16="http://schemas.microsoft.com/office/drawing/2014/main" id="{7909CFB1-0446-3D91-E57A-2289577225A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875076" y="3259145"/>
            <a:ext cx="4053117" cy="6134964"/>
          </a:xfrm>
          <a:prstGeom prst="rect">
            <a:avLst/>
          </a:prstGeom>
        </p:spPr>
      </p:pic>
      <p:grpSp>
        <p:nvGrpSpPr>
          <p:cNvPr id="5" name="object 3">
            <a:extLst>
              <a:ext uri="{FF2B5EF4-FFF2-40B4-BE49-F238E27FC236}">
                <a16:creationId xmlns:a16="http://schemas.microsoft.com/office/drawing/2014/main" id="{6405BAB8-896A-B553-6A2A-70F8B8B0B77F}"/>
              </a:ext>
            </a:extLst>
          </p:cNvPr>
          <p:cNvGrpSpPr/>
          <p:nvPr/>
        </p:nvGrpSpPr>
        <p:grpSpPr>
          <a:xfrm>
            <a:off x="1432868" y="2674995"/>
            <a:ext cx="10808293" cy="4084420"/>
            <a:chOff x="0" y="1130808"/>
            <a:chExt cx="6629400" cy="2578735"/>
          </a:xfrm>
        </p:grpSpPr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1C5B856F-A54E-C7C2-84D9-743682678AE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10712" y="1499616"/>
              <a:ext cx="3218688" cy="1830324"/>
            </a:xfrm>
            <a:prstGeom prst="rect">
              <a:avLst/>
            </a:prstGeom>
          </p:spPr>
        </p:pic>
        <p:pic>
          <p:nvPicPr>
            <p:cNvPr id="7" name="object 5">
              <a:extLst>
                <a:ext uri="{FF2B5EF4-FFF2-40B4-BE49-F238E27FC236}">
                  <a16:creationId xmlns:a16="http://schemas.microsoft.com/office/drawing/2014/main" id="{52525E4F-579A-BE45-67CB-80508B29F1E1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1130808"/>
              <a:ext cx="3410711" cy="2578607"/>
            </a:xfrm>
            <a:prstGeom prst="rect">
              <a:avLst/>
            </a:prstGeom>
          </p:spPr>
        </p:pic>
      </p:grpSp>
      <p:sp>
        <p:nvSpPr>
          <p:cNvPr id="8" name="object 7">
            <a:extLst>
              <a:ext uri="{FF2B5EF4-FFF2-40B4-BE49-F238E27FC236}">
                <a16:creationId xmlns:a16="http://schemas.microsoft.com/office/drawing/2014/main" id="{91D8006B-1369-AB3E-1EC6-6F9AD99BDE7B}"/>
              </a:ext>
            </a:extLst>
          </p:cNvPr>
          <p:cNvSpPr txBox="1"/>
          <p:nvPr/>
        </p:nvSpPr>
        <p:spPr>
          <a:xfrm>
            <a:off x="12875075" y="2544369"/>
            <a:ext cx="405311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3600" b="1" u="sng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Padrão-Ouro</a:t>
            </a:r>
            <a:endParaRPr sz="3600" u="sng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E0175635-C1BD-50D8-DA30-F29E32CB8E2A}"/>
              </a:ext>
            </a:extLst>
          </p:cNvPr>
          <p:cNvSpPr txBox="1"/>
          <p:nvPr/>
        </p:nvSpPr>
        <p:spPr>
          <a:xfrm>
            <a:off x="1432867" y="6919072"/>
            <a:ext cx="8799704" cy="247503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Suspeita do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que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pesquisar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escolha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primers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específicos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Fragmentos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menor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tamanho:</a:t>
            </a:r>
            <a:r>
              <a:rPr sz="3200" b="1" spc="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500pb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32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Amplificação</a:t>
            </a:r>
            <a:r>
              <a:rPr sz="3200" b="1" spc="3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1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várias</a:t>
            </a:r>
            <a:r>
              <a:rPr sz="3200" b="1" spc="2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1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vezes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99085" indent="-287020">
              <a:lnSpc>
                <a:spcPct val="100000"/>
              </a:lnSpc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pro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genoma</a:t>
            </a:r>
            <a:r>
              <a:rPr sz="3200" b="1" spc="-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humano</a:t>
            </a:r>
            <a:r>
              <a:rPr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sz="3200" spc="45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Muito</a:t>
            </a:r>
            <a:r>
              <a:rPr sz="3200" b="1" spc="-25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sz="3200" b="1" spc="-5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trabalhoso!!!</a:t>
            </a:r>
            <a:endParaRPr sz="3200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27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3228800-793E-CE68-E660-9028388DF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733" y="1906566"/>
            <a:ext cx="15456210" cy="789366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45670F37-FE9C-7651-4FAB-5B63F3D26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dirty="0"/>
              <a:t>TESTE GÊNICO DIRETO</a:t>
            </a:r>
          </a:p>
        </p:txBody>
      </p:sp>
    </p:spTree>
    <p:extLst>
      <p:ext uri="{BB962C8B-B14F-4D97-AF65-F5344CB8AC3E}">
        <p14:creationId xmlns:p14="http://schemas.microsoft.com/office/powerpoint/2010/main" val="3240894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Disclosure of Relevant Financial Relationships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0"/>
          </p:nvPr>
        </p:nvSpPr>
        <p:spPr>
          <a:xfrm>
            <a:off x="2104372" y="2818151"/>
            <a:ext cx="14179463" cy="6538791"/>
          </a:xfrm>
        </p:spPr>
        <p:txBody>
          <a:bodyPr/>
          <a:lstStyle/>
          <a:p>
            <a:r>
              <a:rPr lang="en-US" dirty="0"/>
              <a:t>I, Precil Diego Miranda de Menezes Neves,           declare no conflict of interest to disclose </a:t>
            </a:r>
          </a:p>
          <a:p>
            <a:pPr>
              <a:lnSpc>
                <a:spcPts val="4000"/>
              </a:lnSpc>
            </a:pPr>
            <a:r>
              <a:rPr lang="pt-BR" sz="2600" dirty="0"/>
              <a:t>RDC Nº 96/08 da ANVISA</a:t>
            </a:r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874" y="1690912"/>
            <a:ext cx="6522253" cy="51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35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744" y="435317"/>
            <a:ext cx="11994418" cy="1216131"/>
          </a:xfrm>
        </p:spPr>
        <p:txBody>
          <a:bodyPr/>
          <a:lstStyle/>
          <a:p>
            <a:r>
              <a:rPr lang="pt-BR" dirty="0"/>
              <a:t>MASTERCHEF GENÉTICO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 descr="Pessoas sorrindo posando para foto&#10;&#10;Descrição gerada automaticamente">
            <a:extLst>
              <a:ext uri="{FF2B5EF4-FFF2-40B4-BE49-F238E27FC236}">
                <a16:creationId xmlns:a16="http://schemas.microsoft.com/office/drawing/2014/main" id="{6E7FCBE6-A9A0-BF4E-262D-1149BC25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6" y="2786613"/>
            <a:ext cx="9119731" cy="6068766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93E4053E-165E-DD63-57E4-ECD75F47DDC4}"/>
              </a:ext>
            </a:extLst>
          </p:cNvPr>
          <p:cNvSpPr txBox="1"/>
          <p:nvPr/>
        </p:nvSpPr>
        <p:spPr>
          <a:xfrm>
            <a:off x="1476065" y="4160127"/>
            <a:ext cx="654513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tabLst>
                <a:tab pos="269875" algn="l"/>
                <a:tab pos="271145" algn="l"/>
              </a:tabLst>
            </a:pPr>
            <a:r>
              <a:rPr lang="pt-BR" sz="4800" b="1" u="sng" spc="-5" dirty="0">
                <a:solidFill>
                  <a:srgbClr val="0070C0"/>
                </a:solidFill>
                <a:latin typeface="Arial"/>
                <a:cs typeface="Arial"/>
              </a:rPr>
              <a:t>CRÍTICO CULINÁRIO</a:t>
            </a:r>
            <a:endParaRPr sz="4800" b="1" u="sng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ABC53-4CC1-55F3-AD8C-E3517CEACEC1}"/>
              </a:ext>
            </a:extLst>
          </p:cNvPr>
          <p:cNvSpPr txBox="1"/>
          <p:nvPr/>
        </p:nvSpPr>
        <p:spPr>
          <a:xfrm>
            <a:off x="1476065" y="5261076"/>
            <a:ext cx="6235549" cy="2123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Torre de 200 </a:t>
            </a:r>
            <a:r>
              <a:rPr lang="pt-BR" sz="4400" dirty="0" err="1"/>
              <a:t>Eclairs</a:t>
            </a:r>
            <a:endParaRPr lang="pt-BR" sz="4400" dirty="0"/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Entrada para 200 pessoas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Cachorro quente estádio</a:t>
            </a:r>
          </a:p>
        </p:txBody>
      </p:sp>
    </p:spTree>
    <p:extLst>
      <p:ext uri="{BB962C8B-B14F-4D97-AF65-F5344CB8AC3E}">
        <p14:creationId xmlns:p14="http://schemas.microsoft.com/office/powerpoint/2010/main" val="11768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MLPA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7062CAE-B881-D5D2-F2BC-D23A09125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482" y="1901122"/>
            <a:ext cx="14819035" cy="8014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2506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6744" y="435317"/>
            <a:ext cx="11994418" cy="1216131"/>
          </a:xfrm>
        </p:spPr>
        <p:txBody>
          <a:bodyPr/>
          <a:lstStyle/>
          <a:p>
            <a:r>
              <a:rPr lang="pt-BR" dirty="0"/>
              <a:t>MASTERCHEF GENÉTICO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 descr="Pessoas sorrindo posando para foto&#10;&#10;Descrição gerada automaticamente">
            <a:extLst>
              <a:ext uri="{FF2B5EF4-FFF2-40B4-BE49-F238E27FC236}">
                <a16:creationId xmlns:a16="http://schemas.microsoft.com/office/drawing/2014/main" id="{6E7FCBE6-A9A0-BF4E-262D-1149BC257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196" y="2786613"/>
            <a:ext cx="9119731" cy="6068766"/>
          </a:xfrm>
          <a:prstGeom prst="rect">
            <a:avLst/>
          </a:prstGeom>
        </p:spPr>
      </p:pic>
      <p:sp>
        <p:nvSpPr>
          <p:cNvPr id="9" name="object 12">
            <a:extLst>
              <a:ext uri="{FF2B5EF4-FFF2-40B4-BE49-F238E27FC236}">
                <a16:creationId xmlns:a16="http://schemas.microsoft.com/office/drawing/2014/main" id="{93E4053E-165E-DD63-57E4-ECD75F47DDC4}"/>
              </a:ext>
            </a:extLst>
          </p:cNvPr>
          <p:cNvSpPr txBox="1"/>
          <p:nvPr/>
        </p:nvSpPr>
        <p:spPr>
          <a:xfrm>
            <a:off x="1476065" y="4160127"/>
            <a:ext cx="6545131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>
              <a:lnSpc>
                <a:spcPct val="100000"/>
              </a:lnSpc>
              <a:tabLst>
                <a:tab pos="269875" algn="l"/>
                <a:tab pos="271145" algn="l"/>
              </a:tabLst>
            </a:pPr>
            <a:r>
              <a:rPr lang="pt-BR" sz="4800" b="1" u="sng" spc="-5" dirty="0">
                <a:solidFill>
                  <a:srgbClr val="0070C0"/>
                </a:solidFill>
                <a:latin typeface="Arial"/>
                <a:cs typeface="Arial"/>
              </a:rPr>
              <a:t>CRÍTICO CULINÁRIO</a:t>
            </a:r>
            <a:endParaRPr sz="4800" b="1" u="sng" dirty="0">
              <a:solidFill>
                <a:srgbClr val="0070C0"/>
              </a:solidFill>
              <a:latin typeface="Arial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0FABC53-4CC1-55F3-AD8C-E3517CEACEC1}"/>
              </a:ext>
            </a:extLst>
          </p:cNvPr>
          <p:cNvSpPr txBox="1"/>
          <p:nvPr/>
        </p:nvSpPr>
        <p:spPr>
          <a:xfrm>
            <a:off x="1476065" y="5261076"/>
            <a:ext cx="4866649" cy="2123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8" tIns="45718" rIns="45718" bIns="45718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Caixa Secreta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Jantar Completo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pt-BR" sz="4400" dirty="0"/>
              <a:t>Final: Menu autoral</a:t>
            </a:r>
          </a:p>
        </p:txBody>
      </p:sp>
    </p:spTree>
    <p:extLst>
      <p:ext uri="{BB962C8B-B14F-4D97-AF65-F5344CB8AC3E}">
        <p14:creationId xmlns:p14="http://schemas.microsoft.com/office/powerpoint/2010/main" val="13214283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0729" y="524177"/>
            <a:ext cx="11665975" cy="1216131"/>
          </a:xfrm>
        </p:spPr>
        <p:txBody>
          <a:bodyPr/>
          <a:lstStyle/>
          <a:p>
            <a:r>
              <a:rPr lang="pt-BR" sz="5400" dirty="0"/>
              <a:t>SEQUENCIAMENTO DE NOVA GERAÇÃO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object 22">
            <a:extLst>
              <a:ext uri="{FF2B5EF4-FFF2-40B4-BE49-F238E27FC236}">
                <a16:creationId xmlns:a16="http://schemas.microsoft.com/office/drawing/2014/main" id="{14277E6A-1AEC-1284-93A3-B0AA5000646D}"/>
              </a:ext>
            </a:extLst>
          </p:cNvPr>
          <p:cNvPicPr/>
          <p:nvPr/>
        </p:nvPicPr>
        <p:blipFill rotWithShape="1">
          <a:blip r:embed="rId4" cstate="print"/>
          <a:srcRect l="34348" r="34677" b="66112"/>
          <a:stretch/>
        </p:blipFill>
        <p:spPr>
          <a:xfrm>
            <a:off x="9527098" y="2504064"/>
            <a:ext cx="8107759" cy="6756050"/>
          </a:xfrm>
          <a:prstGeom prst="rect">
            <a:avLst/>
          </a:prstGeom>
        </p:spPr>
      </p:pic>
      <p:pic>
        <p:nvPicPr>
          <p:cNvPr id="6" name="object 22">
            <a:extLst>
              <a:ext uri="{FF2B5EF4-FFF2-40B4-BE49-F238E27FC236}">
                <a16:creationId xmlns:a16="http://schemas.microsoft.com/office/drawing/2014/main" id="{193740D2-CA9E-8AB7-305B-DFE31F23D4E9}"/>
              </a:ext>
            </a:extLst>
          </p:cNvPr>
          <p:cNvPicPr/>
          <p:nvPr/>
        </p:nvPicPr>
        <p:blipFill rotWithShape="1">
          <a:blip r:embed="rId4" cstate="print"/>
          <a:srcRect l="69025" b="66112"/>
          <a:stretch/>
        </p:blipFill>
        <p:spPr>
          <a:xfrm>
            <a:off x="613617" y="2504064"/>
            <a:ext cx="8719075" cy="675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23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89BAD56C-F4D6-95DB-87CA-C6172A236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573" y="1766212"/>
            <a:ext cx="13856540" cy="8127297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E859804D-3FC0-F84B-63DC-385C7FA6F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29" y="524177"/>
            <a:ext cx="11665975" cy="1216131"/>
          </a:xfrm>
        </p:spPr>
        <p:txBody>
          <a:bodyPr/>
          <a:lstStyle/>
          <a:p>
            <a:r>
              <a:rPr lang="pt-BR" sz="5400" dirty="0"/>
              <a:t>SEQUENCIAMENTO DE NOVA GERAÇÃO</a:t>
            </a:r>
          </a:p>
        </p:txBody>
      </p:sp>
    </p:spTree>
    <p:extLst>
      <p:ext uri="{BB962C8B-B14F-4D97-AF65-F5344CB8AC3E}">
        <p14:creationId xmlns:p14="http://schemas.microsoft.com/office/powerpoint/2010/main" val="35561530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2829" y="275210"/>
            <a:ext cx="11665975" cy="1216131"/>
          </a:xfrm>
        </p:spPr>
        <p:txBody>
          <a:bodyPr/>
          <a:lstStyle/>
          <a:p>
            <a:r>
              <a:rPr lang="pt-BR" sz="5400" dirty="0" err="1"/>
              <a:t>Targeted</a:t>
            </a:r>
            <a:r>
              <a:rPr lang="pt-BR" sz="5400" dirty="0"/>
              <a:t>-Gene </a:t>
            </a:r>
            <a:r>
              <a:rPr lang="pt-BR" sz="5400" dirty="0" err="1"/>
              <a:t>Panel</a:t>
            </a:r>
            <a:endParaRPr lang="pt-BR" sz="54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D897351-F1C6-AD3D-843F-2F7652F56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29" y="2000438"/>
            <a:ext cx="17722341" cy="776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310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F2A41F09-4A4D-7AE1-E877-20503066F26B}"/>
              </a:ext>
            </a:extLst>
          </p:cNvPr>
          <p:cNvSpPr/>
          <p:nvPr/>
        </p:nvSpPr>
        <p:spPr>
          <a:xfrm>
            <a:off x="630979" y="2092898"/>
            <a:ext cx="9093592" cy="15742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5AFFBB35-2164-72F3-09B6-A1B257EC2406}"/>
              </a:ext>
            </a:extLst>
          </p:cNvPr>
          <p:cNvSpPr txBox="1"/>
          <p:nvPr/>
        </p:nvSpPr>
        <p:spPr>
          <a:xfrm>
            <a:off x="6408173" y="3344164"/>
            <a:ext cx="31597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Carlito"/>
                <a:cs typeface="Carlito"/>
              </a:rPr>
              <a:t>Kidney </a:t>
            </a:r>
            <a:r>
              <a:rPr sz="1400" b="1" spc="-5" dirty="0">
                <a:latin typeface="Carlito"/>
                <a:cs typeface="Carlito"/>
              </a:rPr>
              <a:t>International (2014) 86,</a:t>
            </a:r>
            <a:r>
              <a:rPr sz="1400" b="1" spc="-50" dirty="0">
                <a:latin typeface="Carlito"/>
                <a:cs typeface="Carlito"/>
              </a:rPr>
              <a:t> </a:t>
            </a:r>
            <a:r>
              <a:rPr sz="1400" b="1" spc="-15" dirty="0">
                <a:latin typeface="Carlito"/>
                <a:cs typeface="Carlito"/>
              </a:rPr>
              <a:t>1253</a:t>
            </a:r>
            <a:r>
              <a:rPr sz="1400" b="1" spc="-15" dirty="0">
                <a:latin typeface="Arial"/>
                <a:cs typeface="Arial"/>
              </a:rPr>
              <a:t>–</a:t>
            </a:r>
            <a:r>
              <a:rPr sz="1400" b="1" spc="-15" dirty="0">
                <a:latin typeface="Carlito"/>
                <a:cs typeface="Carlito"/>
              </a:rPr>
              <a:t>1259</a:t>
            </a:r>
            <a:endParaRPr sz="1400" dirty="0">
              <a:latin typeface="Carlito"/>
              <a:cs typeface="Carlito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5E3699E-056B-DEC2-CD33-25147A49DBB4}"/>
              </a:ext>
            </a:extLst>
          </p:cNvPr>
          <p:cNvSpPr/>
          <p:nvPr/>
        </p:nvSpPr>
        <p:spPr>
          <a:xfrm>
            <a:off x="630979" y="4271956"/>
            <a:ext cx="17105663" cy="46958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AE30F51C-AFAC-685C-DAAB-98F4BEBDF059}"/>
              </a:ext>
            </a:extLst>
          </p:cNvPr>
          <p:cNvSpPr/>
          <p:nvPr/>
        </p:nvSpPr>
        <p:spPr>
          <a:xfrm>
            <a:off x="6408173" y="6619900"/>
            <a:ext cx="1676284" cy="2219299"/>
          </a:xfrm>
          <a:prstGeom prst="rect">
            <a:avLst/>
          </a:prstGeom>
          <a:noFill/>
          <a:ln w="38100">
            <a:solidFill>
              <a:srgbClr val="601A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3A721A4A-B8F8-BD89-435A-F95DE472B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829" y="275210"/>
            <a:ext cx="11665975" cy="1216131"/>
          </a:xfrm>
        </p:spPr>
        <p:txBody>
          <a:bodyPr/>
          <a:lstStyle/>
          <a:p>
            <a:r>
              <a:rPr lang="pt-BR" sz="5400" dirty="0" err="1"/>
              <a:t>Targeted</a:t>
            </a:r>
            <a:r>
              <a:rPr lang="pt-BR" sz="5400" dirty="0"/>
              <a:t>-Gene </a:t>
            </a:r>
            <a:r>
              <a:rPr lang="pt-BR" sz="5400" dirty="0" err="1"/>
              <a:t>Panel</a:t>
            </a:r>
            <a:endParaRPr lang="pt-BR" sz="5400" dirty="0"/>
          </a:p>
        </p:txBody>
      </p:sp>
    </p:spTree>
    <p:extLst>
      <p:ext uri="{BB962C8B-B14F-4D97-AF65-F5344CB8AC3E}">
        <p14:creationId xmlns:p14="http://schemas.microsoft.com/office/powerpoint/2010/main" val="80094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err="1"/>
              <a:t>Exoma</a:t>
            </a:r>
            <a:r>
              <a:rPr lang="pt-BR" dirty="0"/>
              <a:t>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77D6C3B5-C5CD-596D-6096-207D130E4A69}"/>
              </a:ext>
            </a:extLst>
          </p:cNvPr>
          <p:cNvGrpSpPr/>
          <p:nvPr/>
        </p:nvGrpSpPr>
        <p:grpSpPr>
          <a:xfrm>
            <a:off x="749837" y="1740308"/>
            <a:ext cx="16362506" cy="8350034"/>
            <a:chOff x="231647" y="1147572"/>
            <a:chExt cx="7830311" cy="3995926"/>
          </a:xfrm>
        </p:grpSpPr>
        <p:sp>
          <p:nvSpPr>
            <p:cNvPr id="5" name="object 3">
              <a:extLst>
                <a:ext uri="{FF2B5EF4-FFF2-40B4-BE49-F238E27FC236}">
                  <a16:creationId xmlns:a16="http://schemas.microsoft.com/office/drawing/2014/main" id="{35CAF229-AAFC-20FD-F321-191BC8E8CBBB}"/>
                </a:ext>
              </a:extLst>
            </p:cNvPr>
            <p:cNvSpPr/>
            <p:nvPr/>
          </p:nvSpPr>
          <p:spPr>
            <a:xfrm>
              <a:off x="231647" y="1147572"/>
              <a:ext cx="4695444" cy="72390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79123DD8-BECF-44AC-024E-31F02D33851A}"/>
                </a:ext>
              </a:extLst>
            </p:cNvPr>
            <p:cNvSpPr/>
            <p:nvPr/>
          </p:nvSpPr>
          <p:spPr>
            <a:xfrm>
              <a:off x="231647" y="1955291"/>
              <a:ext cx="7830311" cy="3188207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B1AD449A-DCF3-C1F1-4FD6-30977F5E6005}"/>
                </a:ext>
              </a:extLst>
            </p:cNvPr>
            <p:cNvSpPr txBox="1"/>
            <p:nvPr/>
          </p:nvSpPr>
          <p:spPr>
            <a:xfrm>
              <a:off x="310692" y="4782718"/>
              <a:ext cx="2133600" cy="1778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95"/>
                </a:spcBef>
              </a:pPr>
              <a:r>
                <a:rPr sz="1000" b="1" spc="-5" dirty="0">
                  <a:latin typeface="Arial"/>
                  <a:cs typeface="Arial"/>
                </a:rPr>
                <a:t>Groopman et al, N Engl J </a:t>
              </a:r>
              <a:r>
                <a:rPr sz="1000" b="1" dirty="0">
                  <a:latin typeface="Arial"/>
                  <a:cs typeface="Arial"/>
                </a:rPr>
                <a:t>Med</a:t>
              </a:r>
              <a:r>
                <a:rPr sz="1000" b="1" spc="-65" dirty="0">
                  <a:latin typeface="Arial"/>
                  <a:cs typeface="Arial"/>
                </a:rPr>
                <a:t> </a:t>
              </a:r>
              <a:r>
                <a:rPr sz="1000" b="1" spc="-5" dirty="0">
                  <a:latin typeface="Arial"/>
                  <a:cs typeface="Arial"/>
                </a:rPr>
                <a:t>2019</a:t>
              </a:r>
              <a:endParaRPr sz="1000">
                <a:latin typeface="Arial"/>
                <a:cs typeface="Arial"/>
              </a:endParaRPr>
            </a:p>
          </p:txBody>
        </p:sp>
        <p:grpSp>
          <p:nvGrpSpPr>
            <p:cNvPr id="8" name="object 7">
              <a:extLst>
                <a:ext uri="{FF2B5EF4-FFF2-40B4-BE49-F238E27FC236}">
                  <a16:creationId xmlns:a16="http://schemas.microsoft.com/office/drawing/2014/main" id="{32711A6E-6ACB-A6F3-F51F-A97E1458BA62}"/>
                </a:ext>
              </a:extLst>
            </p:cNvPr>
            <p:cNvGrpSpPr/>
            <p:nvPr/>
          </p:nvGrpSpPr>
          <p:grpSpPr>
            <a:xfrm>
              <a:off x="2586227" y="3025139"/>
              <a:ext cx="5454650" cy="991235"/>
              <a:chOff x="2586227" y="3025139"/>
              <a:chExt cx="5454650" cy="991235"/>
            </a:xfrm>
          </p:grpSpPr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2A5A52AD-07C8-534D-A7F6-91ED1C22E3AB}"/>
                  </a:ext>
                </a:extLst>
              </p:cNvPr>
              <p:cNvSpPr/>
              <p:nvPr/>
            </p:nvSpPr>
            <p:spPr>
              <a:xfrm>
                <a:off x="2586227" y="3025139"/>
                <a:ext cx="5454396" cy="990612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C6492DD8-9E6D-9645-88EA-CC0B5141FA3F}"/>
                  </a:ext>
                </a:extLst>
              </p:cNvPr>
              <p:cNvSpPr/>
              <p:nvPr/>
            </p:nvSpPr>
            <p:spPr>
              <a:xfrm>
                <a:off x="2657855" y="3073907"/>
                <a:ext cx="5316220" cy="852169"/>
              </a:xfrm>
              <a:custGeom>
                <a:avLst/>
                <a:gdLst/>
                <a:ahLst/>
                <a:cxnLst/>
                <a:rect l="l" t="t" r="r" b="b"/>
                <a:pathLst>
                  <a:path w="5316220" h="852170">
                    <a:moveTo>
                      <a:pt x="0" y="851915"/>
                    </a:moveTo>
                    <a:lnTo>
                      <a:pt x="5315712" y="851915"/>
                    </a:lnTo>
                    <a:lnTo>
                      <a:pt x="5315712" y="0"/>
                    </a:lnTo>
                    <a:lnTo>
                      <a:pt x="0" y="0"/>
                    </a:lnTo>
                    <a:lnTo>
                      <a:pt x="0" y="851915"/>
                    </a:lnTo>
                    <a:close/>
                  </a:path>
                </a:pathLst>
              </a:custGeom>
              <a:ln w="57150">
                <a:solidFill>
                  <a:srgbClr val="383838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99822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44559" y="393551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489935B4-EAAD-CBEE-540D-D43B96B93F7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31314" y="1886857"/>
            <a:ext cx="10553943" cy="7939466"/>
          </a:xfrm>
          <a:prstGeom prst="rect">
            <a:avLst/>
          </a:prstGeom>
        </p:spPr>
      </p:pic>
      <p:sp>
        <p:nvSpPr>
          <p:cNvPr id="5" name="object 4">
            <a:extLst>
              <a:ext uri="{FF2B5EF4-FFF2-40B4-BE49-F238E27FC236}">
                <a16:creationId xmlns:a16="http://schemas.microsoft.com/office/drawing/2014/main" id="{E304BA58-D11E-1E86-C090-67DF244C2B90}"/>
              </a:ext>
            </a:extLst>
          </p:cNvPr>
          <p:cNvSpPr txBox="1"/>
          <p:nvPr/>
        </p:nvSpPr>
        <p:spPr>
          <a:xfrm>
            <a:off x="435430" y="7635677"/>
            <a:ext cx="6840400" cy="19210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0665" marR="276860" indent="-1270" algn="ctr">
              <a:lnSpc>
                <a:spcPct val="100000"/>
              </a:lnSpc>
              <a:spcBef>
                <a:spcPts val="100"/>
              </a:spcBef>
            </a:pPr>
            <a:r>
              <a:rPr sz="44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Genome-Wide </a:t>
            </a:r>
            <a:r>
              <a:rPr sz="44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44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Association</a:t>
            </a:r>
            <a:r>
              <a:rPr sz="4400" b="1" spc="-5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44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Studies</a:t>
            </a:r>
            <a:endParaRPr sz="44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R="36830" algn="ctr">
              <a:lnSpc>
                <a:spcPct val="100000"/>
              </a:lnSpc>
              <a:spcBef>
                <a:spcPts val="20"/>
              </a:spcBef>
            </a:pPr>
            <a:r>
              <a:rPr sz="3600" b="1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(</a:t>
            </a:r>
            <a:r>
              <a:rPr sz="3600" b="1" i="1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GWAS</a:t>
            </a:r>
            <a:r>
              <a:rPr sz="3600" b="1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)</a:t>
            </a:r>
            <a:endParaRPr sz="3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6" name="object 22">
            <a:extLst>
              <a:ext uri="{FF2B5EF4-FFF2-40B4-BE49-F238E27FC236}">
                <a16:creationId xmlns:a16="http://schemas.microsoft.com/office/drawing/2014/main" id="{22AB1ADA-62C9-69C4-A359-B944FCF72E33}"/>
              </a:ext>
            </a:extLst>
          </p:cNvPr>
          <p:cNvPicPr/>
          <p:nvPr/>
        </p:nvPicPr>
        <p:blipFill rotWithShape="1">
          <a:blip r:embed="rId5" cstate="print"/>
          <a:srcRect r="69182" b="66112"/>
          <a:stretch/>
        </p:blipFill>
        <p:spPr>
          <a:xfrm>
            <a:off x="435430" y="1901122"/>
            <a:ext cx="6840400" cy="563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0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8" name="Imagem 77">
            <a:extLst>
              <a:ext uri="{FF2B5EF4-FFF2-40B4-BE49-F238E27FC236}">
                <a16:creationId xmlns:a16="http://schemas.microsoft.com/office/drawing/2014/main" id="{617DBCC9-EB8D-9C64-4C2C-084748362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21" y="1473550"/>
            <a:ext cx="16376558" cy="8563283"/>
          </a:xfrm>
          <a:prstGeom prst="rect">
            <a:avLst/>
          </a:prstGeom>
        </p:spPr>
      </p:pic>
      <p:sp>
        <p:nvSpPr>
          <p:cNvPr id="79" name="CaixaDeTexto 78">
            <a:extLst>
              <a:ext uri="{FF2B5EF4-FFF2-40B4-BE49-F238E27FC236}">
                <a16:creationId xmlns:a16="http://schemas.microsoft.com/office/drawing/2014/main" id="{C4AB19FC-CD2F-F655-B626-1C7EF934698A}"/>
              </a:ext>
            </a:extLst>
          </p:cNvPr>
          <p:cNvSpPr txBox="1"/>
          <p:nvPr/>
        </p:nvSpPr>
        <p:spPr>
          <a:xfrm>
            <a:off x="11555911" y="4958834"/>
            <a:ext cx="49973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b="1" spc="-13" dirty="0">
                <a:solidFill>
                  <a:srgbClr val="203864"/>
                </a:solidFill>
                <a:latin typeface="Arial"/>
                <a:cs typeface="Arial"/>
              </a:rPr>
              <a:t>Anc</a:t>
            </a:r>
            <a:r>
              <a:rPr lang="pt-BR" b="1" spc="-13" dirty="0">
                <a:solidFill>
                  <a:srgbClr val="203864"/>
                </a:solidFill>
                <a:latin typeface="Arial"/>
                <a:cs typeface="Arial"/>
              </a:rPr>
              <a:t>estralidade</a:t>
            </a:r>
            <a:r>
              <a:rPr lang="pt-BR" sz="1800" b="1" spc="-13" dirty="0">
                <a:solidFill>
                  <a:srgbClr val="203864"/>
                </a:solidFill>
                <a:latin typeface="Arial"/>
                <a:cs typeface="Arial"/>
              </a:rPr>
              <a:t> Africana x Reino Unido</a:t>
            </a:r>
            <a:endParaRPr lang="pt-BR" dirty="0">
              <a:solidFill>
                <a:srgbClr val="2038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386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Forma&#10;&#10;Descrição gerada automaticamente com confiança média">
            <a:extLst>
              <a:ext uri="{FF2B5EF4-FFF2-40B4-BE49-F238E27FC236}">
                <a16:creationId xmlns:a16="http://schemas.microsoft.com/office/drawing/2014/main" id="{2B88E002-FCD6-ACBE-9791-B0CD8C2B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9" t="14676" r="10961" b="30519"/>
          <a:stretch/>
        </p:blipFill>
        <p:spPr>
          <a:xfrm>
            <a:off x="10180961" y="2554514"/>
            <a:ext cx="7773211" cy="6453461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D4E8692-36B3-D378-FCE4-03B7AC0EA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5186" y="524177"/>
            <a:ext cx="11665975" cy="1216131"/>
          </a:xfrm>
        </p:spPr>
        <p:txBody>
          <a:bodyPr/>
          <a:lstStyle/>
          <a:p>
            <a:r>
              <a:rPr lang="pt-BR" dirty="0"/>
              <a:t>ROTEIRO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4748539-E1DF-041B-D0C8-17D6BD68398F}"/>
              </a:ext>
            </a:extLst>
          </p:cNvPr>
          <p:cNvSpPr txBox="1"/>
          <p:nvPr/>
        </p:nvSpPr>
        <p:spPr>
          <a:xfrm>
            <a:off x="575184" y="2847319"/>
            <a:ext cx="1038310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/>
              <a:t>Arsenal Diagnóstico em Nefrologia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/>
              <a:t>Epidemiologia das Doenças Genéticas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/>
              <a:t>Testes Genéticos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/>
              <a:t>Proteômica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 err="1"/>
              <a:t>Transcriptômica</a:t>
            </a:r>
            <a:endParaRPr lang="pt-BR" sz="5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5400" dirty="0" err="1"/>
              <a:t>What’s</a:t>
            </a:r>
            <a:r>
              <a:rPr lang="pt-BR" sz="5400" dirty="0"/>
              <a:t> </a:t>
            </a:r>
            <a:r>
              <a:rPr lang="pt-BR" sz="5400" dirty="0" err="1"/>
              <a:t>next</a:t>
            </a:r>
            <a:r>
              <a:rPr lang="pt-BR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413537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2D9111E-BFCA-874D-1B2D-9F7A76001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899" y="2054123"/>
            <a:ext cx="17281680" cy="756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10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4DC1D17-C3BD-492A-E3A7-BBEE9920E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5258" y="1901123"/>
            <a:ext cx="14398171" cy="79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5496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71BD5F5-869D-26A8-090A-E8D93EF267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942"/>
          <a:stretch/>
        </p:blipFill>
        <p:spPr>
          <a:xfrm>
            <a:off x="2558463" y="1732673"/>
            <a:ext cx="7645082" cy="7908768"/>
          </a:xfrm>
          <a:prstGeom prst="rect">
            <a:avLst/>
          </a:prstGeom>
        </p:spPr>
      </p:pic>
      <p:pic>
        <p:nvPicPr>
          <p:cNvPr id="7" name="Imagem 6" descr="Uma imagem contendo peixe, gato, cama, deitado&#10;&#10;Descrição gerada automaticamente">
            <a:extLst>
              <a:ext uri="{FF2B5EF4-FFF2-40B4-BE49-F238E27FC236}">
                <a16:creationId xmlns:a16="http://schemas.microsoft.com/office/drawing/2014/main" id="{1F2F4B18-657F-CC33-B049-5A80F290CE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r="62619" b="12000"/>
          <a:stretch/>
        </p:blipFill>
        <p:spPr>
          <a:xfrm>
            <a:off x="10203544" y="1661040"/>
            <a:ext cx="5297713" cy="797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198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52EC9978-A8D0-A73E-4AB3-C6B08ADD7A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0744" y="1661040"/>
            <a:ext cx="14978742" cy="8206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8344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9C7C7A39-A6A0-2161-C62B-121C3B172C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15" y="1714499"/>
            <a:ext cx="13082712" cy="8097157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D4F5EFB-7F11-3813-8B57-C5E1F1A9FA01}"/>
              </a:ext>
            </a:extLst>
          </p:cNvPr>
          <p:cNvSpPr txBox="1"/>
          <p:nvPr/>
        </p:nvSpPr>
        <p:spPr>
          <a:xfrm>
            <a:off x="13326597" y="9495783"/>
            <a:ext cx="25138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Friedman et al, JCI, 2011</a:t>
            </a:r>
          </a:p>
        </p:txBody>
      </p:sp>
    </p:spTree>
    <p:extLst>
      <p:ext uri="{BB962C8B-B14F-4D97-AF65-F5344CB8AC3E}">
        <p14:creationId xmlns:p14="http://schemas.microsoft.com/office/powerpoint/2010/main" val="26319620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2329" y="250167"/>
            <a:ext cx="11665975" cy="1216131"/>
          </a:xfrm>
        </p:spPr>
        <p:txBody>
          <a:bodyPr/>
          <a:lstStyle/>
          <a:p>
            <a:r>
              <a:rPr lang="pt-BR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5422C81-D77D-D800-F5BF-F82ABAEF8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63" t="25152" r="17670" b="9394"/>
          <a:stretch/>
        </p:blipFill>
        <p:spPr>
          <a:xfrm>
            <a:off x="1874238" y="1901122"/>
            <a:ext cx="14570447" cy="785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1433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30412" y="324867"/>
            <a:ext cx="11665975" cy="1216131"/>
          </a:xfrm>
        </p:spPr>
        <p:txBody>
          <a:bodyPr/>
          <a:lstStyle/>
          <a:p>
            <a:r>
              <a:rPr lang="pt-BR" sz="5400" i="1" dirty="0"/>
              <a:t>APOL1</a:t>
            </a:r>
            <a:r>
              <a:rPr lang="pt-BR" sz="5400" dirty="0"/>
              <a:t> e Brasil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35EBD10-624E-B2F4-774E-1EA5C14D1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854" y="1901123"/>
            <a:ext cx="14106227" cy="791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709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786" y="359234"/>
            <a:ext cx="11665975" cy="1216131"/>
          </a:xfrm>
        </p:spPr>
        <p:txBody>
          <a:bodyPr/>
          <a:lstStyle/>
          <a:p>
            <a:r>
              <a:rPr lang="pt-BR" sz="5400" dirty="0"/>
              <a:t>Genoma Completo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object 2">
            <a:extLst>
              <a:ext uri="{FF2B5EF4-FFF2-40B4-BE49-F238E27FC236}">
                <a16:creationId xmlns:a16="http://schemas.microsoft.com/office/drawing/2014/main" id="{8D4F96A5-4FEF-4E92-9EA5-A8414ABB4063}"/>
              </a:ext>
            </a:extLst>
          </p:cNvPr>
          <p:cNvGrpSpPr/>
          <p:nvPr/>
        </p:nvGrpSpPr>
        <p:grpSpPr>
          <a:xfrm>
            <a:off x="1378858" y="1494971"/>
            <a:ext cx="15138399" cy="8432800"/>
            <a:chOff x="143255" y="0"/>
            <a:chExt cx="9001125" cy="5143500"/>
          </a:xfrm>
        </p:grpSpPr>
        <p:pic>
          <p:nvPicPr>
            <p:cNvPr id="5" name="object 3">
              <a:extLst>
                <a:ext uri="{FF2B5EF4-FFF2-40B4-BE49-F238E27FC236}">
                  <a16:creationId xmlns:a16="http://schemas.microsoft.com/office/drawing/2014/main" id="{07C1D793-A582-93CD-2D20-B937D2CFD21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3255" y="1734311"/>
              <a:ext cx="3354324" cy="3157728"/>
            </a:xfrm>
            <a:prstGeom prst="rect">
              <a:avLst/>
            </a:prstGeom>
          </p:spPr>
        </p:pic>
        <p:pic>
          <p:nvPicPr>
            <p:cNvPr id="6" name="object 4">
              <a:extLst>
                <a:ext uri="{FF2B5EF4-FFF2-40B4-BE49-F238E27FC236}">
                  <a16:creationId xmlns:a16="http://schemas.microsoft.com/office/drawing/2014/main" id="{52EA6865-7A92-4E3C-D3CB-AF1EDFC27CF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25367" y="0"/>
              <a:ext cx="5818632" cy="5143497"/>
            </a:xfrm>
            <a:prstGeom prst="rect">
              <a:avLst/>
            </a:prstGeom>
          </p:spPr>
        </p:pic>
      </p:grpSp>
      <p:sp>
        <p:nvSpPr>
          <p:cNvPr id="7" name="CaixaDeTexto 6">
            <a:extLst>
              <a:ext uri="{FF2B5EF4-FFF2-40B4-BE49-F238E27FC236}">
                <a16:creationId xmlns:a16="http://schemas.microsoft.com/office/drawing/2014/main" id="{2FA37DD1-EA11-CF6A-D945-63E98A85E1BC}"/>
              </a:ext>
            </a:extLst>
          </p:cNvPr>
          <p:cNvSpPr txBox="1"/>
          <p:nvPr/>
        </p:nvSpPr>
        <p:spPr>
          <a:xfrm>
            <a:off x="1378858" y="1996066"/>
            <a:ext cx="53517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accent6">
                    <a:lumMod val="50000"/>
                  </a:schemeClr>
                </a:solidFill>
              </a:rPr>
              <a:t>Muitos pacientes!!!</a:t>
            </a:r>
          </a:p>
        </p:txBody>
      </p:sp>
    </p:spTree>
    <p:extLst>
      <p:ext uri="{BB962C8B-B14F-4D97-AF65-F5344CB8AC3E}">
        <p14:creationId xmlns:p14="http://schemas.microsoft.com/office/powerpoint/2010/main" val="1268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BA35195-FADD-6B4D-1836-0273AA1B97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872" t="25437" r="37660" b="23499"/>
          <a:stretch/>
        </p:blipFill>
        <p:spPr>
          <a:xfrm>
            <a:off x="1272934" y="2025095"/>
            <a:ext cx="10527182" cy="7661291"/>
          </a:xfrm>
          <a:prstGeom prst="rect">
            <a:avLst/>
          </a:prstGeom>
        </p:spPr>
      </p:pic>
      <p:pic>
        <p:nvPicPr>
          <p:cNvPr id="5" name="Imagem 4" descr="Homem de terno e gravata olhando para o lado&#10;&#10;Descrição gerada automaticamente">
            <a:extLst>
              <a:ext uri="{FF2B5EF4-FFF2-40B4-BE49-F238E27FC236}">
                <a16:creationId xmlns:a16="http://schemas.microsoft.com/office/drawing/2014/main" id="{3336CDBA-8719-8235-966D-48240965F2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1" r="14766"/>
          <a:stretch/>
        </p:blipFill>
        <p:spPr>
          <a:xfrm>
            <a:off x="11800116" y="2025094"/>
            <a:ext cx="5355771" cy="762791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4AAAD42D-A06D-C75B-1CD4-7F9A9792FB8F}"/>
              </a:ext>
            </a:extLst>
          </p:cNvPr>
          <p:cNvSpPr txBox="1"/>
          <p:nvPr/>
        </p:nvSpPr>
        <p:spPr>
          <a:xfrm>
            <a:off x="5112853" y="9338934"/>
            <a:ext cx="248055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i="0" u="none" strike="noStrike" baseline="0" dirty="0" err="1"/>
              <a:t>Cocchi</a:t>
            </a:r>
            <a:r>
              <a:rPr lang="pt-BR" sz="1400" b="1" i="0" u="none" strike="noStrike" baseline="0" dirty="0"/>
              <a:t> et al. CJASN, 2020</a:t>
            </a:r>
            <a:endParaRPr lang="pt-BR" sz="1400" b="1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368C81AC-C173-7966-F3BA-93A9CEA193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616" y="335494"/>
            <a:ext cx="11665975" cy="1216131"/>
          </a:xfrm>
        </p:spPr>
        <p:txBody>
          <a:bodyPr/>
          <a:lstStyle/>
          <a:p>
            <a:r>
              <a:rPr lang="pt-BR" dirty="0"/>
              <a:t>Teste Genético: vale a pena?</a:t>
            </a:r>
          </a:p>
        </p:txBody>
      </p:sp>
    </p:spTree>
    <p:extLst>
      <p:ext uri="{BB962C8B-B14F-4D97-AF65-F5344CB8AC3E}">
        <p14:creationId xmlns:p14="http://schemas.microsoft.com/office/powerpoint/2010/main" val="15933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02616" y="335494"/>
            <a:ext cx="11665975" cy="1216131"/>
          </a:xfrm>
        </p:spPr>
        <p:txBody>
          <a:bodyPr/>
          <a:lstStyle/>
          <a:p>
            <a:r>
              <a:rPr lang="pt-BR" dirty="0"/>
              <a:t>KDIGO – Genética em DRC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B13735A-1C83-8073-40A9-436AA2D44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7982" y="1740308"/>
            <a:ext cx="14830233" cy="806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38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575186" y="1631188"/>
            <a:ext cx="3234724" cy="299212"/>
          </a:xfrm>
          <a:prstGeom prst="rect">
            <a:avLst/>
          </a:prstGeom>
        </p:spPr>
      </p:pic>
      <p:grpSp>
        <p:nvGrpSpPr>
          <p:cNvPr id="6" name="object 2">
            <a:extLst>
              <a:ext uri="{FF2B5EF4-FFF2-40B4-BE49-F238E27FC236}">
                <a16:creationId xmlns:a16="http://schemas.microsoft.com/office/drawing/2014/main" id="{CC8B799E-386B-96C4-A25E-4A55BB0145D4}"/>
              </a:ext>
            </a:extLst>
          </p:cNvPr>
          <p:cNvGrpSpPr/>
          <p:nvPr/>
        </p:nvGrpSpPr>
        <p:grpSpPr>
          <a:xfrm>
            <a:off x="188684" y="1828800"/>
            <a:ext cx="17809030" cy="7852229"/>
            <a:chOff x="0" y="1054608"/>
            <a:chExt cx="9144000" cy="4089400"/>
          </a:xfrm>
        </p:grpSpPr>
        <p:pic>
          <p:nvPicPr>
            <p:cNvPr id="7" name="object 3">
              <a:extLst>
                <a:ext uri="{FF2B5EF4-FFF2-40B4-BE49-F238E27FC236}">
                  <a16:creationId xmlns:a16="http://schemas.microsoft.com/office/drawing/2014/main" id="{065B6761-56AF-D547-8022-11DD558B370D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754880" y="3201923"/>
              <a:ext cx="2505455" cy="1935479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03A7210C-3076-233A-AE2D-10C73958235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34411" y="1078992"/>
              <a:ext cx="2485643" cy="2122931"/>
            </a:xfrm>
            <a:prstGeom prst="rect">
              <a:avLst/>
            </a:prstGeom>
          </p:spPr>
        </p:pic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32D11D90-67BC-3FDC-1547-88884A325AA4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020056" y="1054608"/>
              <a:ext cx="4123944" cy="2121408"/>
            </a:xfrm>
            <a:prstGeom prst="rect">
              <a:avLst/>
            </a:prstGeom>
          </p:spPr>
        </p:pic>
        <p:pic>
          <p:nvPicPr>
            <p:cNvPr id="11" name="object 6">
              <a:extLst>
                <a:ext uri="{FF2B5EF4-FFF2-40B4-BE49-F238E27FC236}">
                  <a16:creationId xmlns:a16="http://schemas.microsoft.com/office/drawing/2014/main" id="{F226230A-D5AF-C3B2-1CD2-90AC3D6A580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3201923"/>
              <a:ext cx="2322575" cy="1935479"/>
            </a:xfrm>
            <a:prstGeom prst="rect">
              <a:avLst/>
            </a:prstGeom>
          </p:spPr>
        </p:pic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89E77509-3B40-31E7-5F9E-1F2B92C262C3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48483" y="3189730"/>
              <a:ext cx="2525268" cy="1935480"/>
            </a:xfrm>
            <a:prstGeom prst="rect">
              <a:avLst/>
            </a:prstGeom>
          </p:spPr>
        </p:pic>
        <p:pic>
          <p:nvPicPr>
            <p:cNvPr id="13" name="object 8">
              <a:extLst>
                <a:ext uri="{FF2B5EF4-FFF2-40B4-BE49-F238E27FC236}">
                  <a16:creationId xmlns:a16="http://schemas.microsoft.com/office/drawing/2014/main" id="{6D0A68A1-5C79-C3A8-028D-1D85E693B8BC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60336" y="3169918"/>
              <a:ext cx="1883664" cy="1973579"/>
            </a:xfrm>
            <a:prstGeom prst="rect">
              <a:avLst/>
            </a:prstGeom>
          </p:spPr>
        </p:pic>
        <p:pic>
          <p:nvPicPr>
            <p:cNvPr id="14" name="object 9">
              <a:extLst>
                <a:ext uri="{FF2B5EF4-FFF2-40B4-BE49-F238E27FC236}">
                  <a16:creationId xmlns:a16="http://schemas.microsoft.com/office/drawing/2014/main" id="{CC638470-49E6-8524-7AC2-1F4DA90E56F8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1065276"/>
              <a:ext cx="2522219" cy="2104644"/>
            </a:xfrm>
            <a:prstGeom prst="rect">
              <a:avLst/>
            </a:prstGeom>
          </p:spPr>
        </p:pic>
      </p:grp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F32E4B-A14D-1DF2-A3D3-A655BAA3A84E}"/>
              </a:ext>
            </a:extLst>
          </p:cNvPr>
          <p:cNvSpPr txBox="1"/>
          <p:nvPr/>
        </p:nvSpPr>
        <p:spPr>
          <a:xfrm>
            <a:off x="212746" y="465355"/>
            <a:ext cx="1121018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6000" b="1" dirty="0">
                <a:solidFill>
                  <a:schemeClr val="accent6">
                    <a:lumMod val="50000"/>
                  </a:schemeClr>
                </a:solidFill>
              </a:rPr>
              <a:t>Arsenal Diagnóstico em Nefrologia</a:t>
            </a:r>
          </a:p>
        </p:txBody>
      </p:sp>
    </p:spTree>
    <p:extLst>
      <p:ext uri="{BB962C8B-B14F-4D97-AF65-F5344CB8AC3E}">
        <p14:creationId xmlns:p14="http://schemas.microsoft.com/office/powerpoint/2010/main" val="13728249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sz="5400" dirty="0"/>
              <a:t>Soc. Am. Patologia Molecular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37695841-C964-E0B3-E6FF-407EDCD24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6" y="3085586"/>
            <a:ext cx="8659433" cy="250542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F70E623-EA48-B231-F2EB-AFE13989F9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186" y="5846231"/>
            <a:ext cx="8602275" cy="2372056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D9885C42-EA61-F906-D7EB-3CC277FEEF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86802" y="3085586"/>
            <a:ext cx="8326012" cy="2619741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7DEF63-31EF-01F6-B668-AB375BC31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5354" y="5922441"/>
            <a:ext cx="8468907" cy="2219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80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E282FC-30E5-E46E-072A-4F0EA3CF7A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530" y="325983"/>
            <a:ext cx="16204373" cy="963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9076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0043" y="317519"/>
            <a:ext cx="11665975" cy="1216131"/>
          </a:xfrm>
        </p:spPr>
        <p:txBody>
          <a:bodyPr/>
          <a:lstStyle/>
          <a:p>
            <a:r>
              <a:rPr lang="pt-BR" dirty="0"/>
              <a:t>ANÁLISE PROTEÔMICA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7" name="object 3">
            <a:extLst>
              <a:ext uri="{FF2B5EF4-FFF2-40B4-BE49-F238E27FC236}">
                <a16:creationId xmlns:a16="http://schemas.microsoft.com/office/drawing/2014/main" id="{CC8296EB-E69C-2CC6-2DD5-31A8E85F04D6}"/>
              </a:ext>
            </a:extLst>
          </p:cNvPr>
          <p:cNvSpPr txBox="1"/>
          <p:nvPr/>
        </p:nvSpPr>
        <p:spPr>
          <a:xfrm>
            <a:off x="464589" y="2583299"/>
            <a:ext cx="8525168" cy="651460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3535">
              <a:spcBef>
                <a:spcPts val="100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Glomerulo: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1817</a:t>
            </a:r>
            <a:r>
              <a:rPr sz="2800" b="1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proteinas,</a:t>
            </a:r>
            <a:r>
              <a:rPr sz="2800" b="1" spc="-4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401</a:t>
            </a:r>
            <a:r>
              <a:rPr sz="2800" b="1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derivadas</a:t>
            </a:r>
            <a:r>
              <a:rPr sz="2800" b="1" spc="-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do</a:t>
            </a:r>
            <a:r>
              <a:rPr sz="2800" b="1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plasma;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15"/>
              </a:spcBef>
              <a:buFont typeface="Arial"/>
              <a:buChar char="•"/>
            </a:pPr>
            <a:endParaRPr sz="2800" dirty="0">
              <a:latin typeface="Arial"/>
              <a:cs typeface="Arial"/>
            </a:endParaRPr>
          </a:p>
          <a:p>
            <a:pPr marL="355600" indent="-343535">
              <a:spcBef>
                <a:spcPts val="5"/>
              </a:spcBef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u="sng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Microdissecção</a:t>
            </a:r>
            <a:r>
              <a:rPr sz="2800" b="1" u="sng" spc="-4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 Espectrometria</a:t>
            </a:r>
            <a:r>
              <a:rPr sz="2800" b="1" u="sng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</a:t>
            </a:r>
            <a:r>
              <a:rPr sz="2800" b="1" u="sng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u="sng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massa;</a:t>
            </a:r>
            <a:endParaRPr sz="2800" u="sng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756285" lvl="1" indent="-287020"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100%</a:t>
            </a:r>
            <a:r>
              <a:rPr sz="2800" b="1" spc="-3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especificidade</a:t>
            </a:r>
            <a:r>
              <a:rPr sz="2800" b="1" spc="-6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detecção;</a:t>
            </a:r>
            <a:endParaRPr sz="2800" dirty="0">
              <a:latin typeface="Arial"/>
              <a:cs typeface="Arial"/>
            </a:endParaRPr>
          </a:p>
          <a:p>
            <a:pPr marL="756285" lvl="1" indent="-287020"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Descoberta</a:t>
            </a:r>
            <a:r>
              <a:rPr sz="2800" b="1" spc="-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biológicas;</a:t>
            </a:r>
            <a:endParaRPr sz="2800" dirty="0">
              <a:latin typeface="Arial"/>
              <a:cs typeface="Arial"/>
            </a:endParaRPr>
          </a:p>
          <a:p>
            <a:pPr lvl="1">
              <a:spcBef>
                <a:spcPts val="20"/>
              </a:spcBef>
              <a:buClr>
                <a:srgbClr val="383838"/>
              </a:buClr>
              <a:buFont typeface="Arial"/>
              <a:buChar char="–"/>
            </a:pPr>
            <a:endParaRPr sz="2800" dirty="0">
              <a:latin typeface="Arial"/>
              <a:cs typeface="Arial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25" dirty="0">
                <a:solidFill>
                  <a:srgbClr val="383838"/>
                </a:solidFill>
                <a:latin typeface="Arial"/>
                <a:cs typeface="Arial"/>
              </a:rPr>
              <a:t>Tecido</a:t>
            </a:r>
            <a:r>
              <a:rPr sz="2800" b="1" spc="-5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mínimo:</a:t>
            </a:r>
            <a:endParaRPr sz="2800" dirty="0">
              <a:latin typeface="Arial"/>
              <a:cs typeface="Arial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01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glomerulo,</a:t>
            </a:r>
            <a:r>
              <a:rPr sz="2800" b="1" spc="-1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área</a:t>
            </a:r>
            <a:r>
              <a:rPr sz="2800" b="1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60.000um²</a:t>
            </a:r>
            <a:r>
              <a:rPr sz="2800" b="1" spc="-20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dissecado</a:t>
            </a:r>
            <a:r>
              <a:rPr sz="2800" b="1" spc="-2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10um</a:t>
            </a:r>
            <a:endParaRPr sz="2800" dirty="0">
              <a:latin typeface="Arial"/>
              <a:cs typeface="Arial"/>
            </a:endParaRPr>
          </a:p>
          <a:p>
            <a:pPr marL="756285" marR="320675" lvl="1" indent="-287020">
              <a:spcBef>
                <a:spcPts val="345"/>
              </a:spcBef>
              <a:buFont typeface="Arial"/>
              <a:buChar char="–"/>
              <a:tabLst>
                <a:tab pos="756285" algn="l"/>
                <a:tab pos="756920" algn="l"/>
              </a:tabLst>
            </a:pP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Placas enriquecidas de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material – 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sem </a:t>
            </a:r>
            <a:r>
              <a:rPr sz="2800" b="1" spc="-40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83838"/>
                </a:solidFill>
                <a:latin typeface="Arial"/>
                <a:cs typeface="Arial"/>
              </a:rPr>
              <a:t>contaminantes;</a:t>
            </a:r>
            <a:endParaRPr sz="2800" dirty="0">
              <a:latin typeface="Arial"/>
              <a:cs typeface="Arial"/>
            </a:endParaRPr>
          </a:p>
          <a:p>
            <a:pPr lvl="1">
              <a:spcBef>
                <a:spcPts val="35"/>
              </a:spcBef>
              <a:buClr>
                <a:srgbClr val="383838"/>
              </a:buClr>
              <a:buFont typeface="Arial"/>
              <a:buChar char="–"/>
            </a:pPr>
            <a:endParaRPr sz="2800" dirty="0">
              <a:latin typeface="Arial"/>
              <a:cs typeface="Arial"/>
            </a:endParaRPr>
          </a:p>
          <a:p>
            <a:pPr marL="355600" marR="208279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Determinar</a:t>
            </a:r>
            <a:r>
              <a:rPr sz="2800" b="1" spc="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 err="1">
                <a:solidFill>
                  <a:srgbClr val="383838"/>
                </a:solidFill>
                <a:latin typeface="Arial"/>
                <a:cs typeface="Arial"/>
              </a:rPr>
              <a:t>proteína</a:t>
            </a:r>
            <a:r>
              <a:rPr sz="2800" b="1" spc="-5" dirty="0">
                <a:solidFill>
                  <a:srgbClr val="383838"/>
                </a:solidFill>
                <a:latin typeface="Arial"/>
                <a:cs typeface="Arial"/>
              </a:rPr>
              <a:t> </a:t>
            </a:r>
            <a:r>
              <a:rPr sz="2800" b="1" spc="-5" dirty="0" err="1">
                <a:solidFill>
                  <a:srgbClr val="383838"/>
                </a:solidFill>
                <a:latin typeface="Arial"/>
                <a:cs typeface="Arial"/>
              </a:rPr>
              <a:t>patogênica</a:t>
            </a:r>
            <a:endParaRPr sz="2800" dirty="0">
              <a:latin typeface="Arial"/>
              <a:cs typeface="Arial"/>
            </a:endParaRPr>
          </a:p>
          <a:p>
            <a:pPr>
              <a:spcBef>
                <a:spcPts val="30"/>
              </a:spcBef>
              <a:buFont typeface="Arial"/>
              <a:buChar char="•"/>
            </a:pPr>
            <a:endParaRPr sz="28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355600" indent="-343535">
              <a:buFont typeface="Arial"/>
              <a:buChar char="•"/>
              <a:tabLst>
                <a:tab pos="355600" algn="l"/>
                <a:tab pos="356235" algn="l"/>
              </a:tabLst>
            </a:pPr>
            <a:r>
              <a:rPr sz="2800" b="1" spc="-1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Assinaturas</a:t>
            </a:r>
            <a:r>
              <a:rPr sz="2800" b="1" spc="3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protéicas</a:t>
            </a:r>
            <a:r>
              <a:rPr sz="2800" b="1" spc="-1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teciduais</a:t>
            </a:r>
            <a:endParaRPr sz="28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object 4">
            <a:extLst>
              <a:ext uri="{FF2B5EF4-FFF2-40B4-BE49-F238E27FC236}">
                <a16:creationId xmlns:a16="http://schemas.microsoft.com/office/drawing/2014/main" id="{3C69CD9C-D4D0-3285-E762-5844BF10AA3C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49414" y="3758041"/>
            <a:ext cx="8673997" cy="4715960"/>
          </a:xfrm>
          <a:prstGeom prst="rect">
            <a:avLst/>
          </a:prstGeom>
        </p:spPr>
      </p:pic>
      <p:sp>
        <p:nvSpPr>
          <p:cNvPr id="9" name="object 5">
            <a:extLst>
              <a:ext uri="{FF2B5EF4-FFF2-40B4-BE49-F238E27FC236}">
                <a16:creationId xmlns:a16="http://schemas.microsoft.com/office/drawing/2014/main" id="{DAB83BD2-9EA9-5D2B-8585-3BE87D143B3C}"/>
              </a:ext>
            </a:extLst>
          </p:cNvPr>
          <p:cNvSpPr txBox="1"/>
          <p:nvPr/>
        </p:nvSpPr>
        <p:spPr>
          <a:xfrm>
            <a:off x="9144000" y="2583299"/>
            <a:ext cx="8673997" cy="112146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83820" algn="ctr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Proteômica</a:t>
            </a:r>
            <a:r>
              <a:rPr sz="3600" b="1" spc="-5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baseado</a:t>
            </a:r>
            <a:r>
              <a:rPr sz="3600" b="1" spc="-4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em</a:t>
            </a:r>
            <a:endParaRPr sz="3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12700" algn="ctr">
              <a:lnSpc>
                <a:spcPct val="100000"/>
              </a:lnSpc>
            </a:pP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Espectrometria</a:t>
            </a:r>
            <a:r>
              <a:rPr sz="3600" b="1" spc="-8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</a:t>
            </a:r>
            <a:r>
              <a:rPr sz="3600" b="1" spc="-3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Massa</a:t>
            </a:r>
            <a:endParaRPr sz="36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1D32E6FC-ADA7-E4A2-5833-8059184B37AE}"/>
              </a:ext>
            </a:extLst>
          </p:cNvPr>
          <p:cNvSpPr txBox="1"/>
          <p:nvPr/>
        </p:nvSpPr>
        <p:spPr>
          <a:xfrm>
            <a:off x="9144000" y="8516650"/>
            <a:ext cx="8673997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b="1" spc="-5" dirty="0">
                <a:latin typeface="Arial"/>
                <a:cs typeface="Arial"/>
              </a:rPr>
              <a:t>Megan</a:t>
            </a:r>
            <a:r>
              <a:rPr sz="1400" b="1" spc="3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S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Lim.</a:t>
            </a:r>
            <a:r>
              <a:rPr sz="1400" b="1" spc="-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Proteomics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in</a:t>
            </a:r>
            <a:r>
              <a:rPr sz="1400" b="1" spc="1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pathology</a:t>
            </a:r>
            <a:r>
              <a:rPr sz="1400" b="1" spc="5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research,</a:t>
            </a:r>
            <a:r>
              <a:rPr sz="1400" b="1" spc="2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Laboratory</a:t>
            </a:r>
            <a:r>
              <a:rPr sz="1400" b="1" spc="30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Investigation</a:t>
            </a:r>
            <a:r>
              <a:rPr sz="1400" b="1" spc="25" dirty="0">
                <a:latin typeface="Arial"/>
                <a:cs typeface="Arial"/>
              </a:rPr>
              <a:t> </a:t>
            </a:r>
            <a:r>
              <a:rPr sz="1400" b="1" spc="-5" dirty="0">
                <a:latin typeface="Arial"/>
                <a:cs typeface="Arial"/>
              </a:rPr>
              <a:t>(2004)</a:t>
            </a:r>
            <a:endParaRPr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7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Preparação do Tecido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3CF412D4-DD9E-6A74-DAC9-AE72B7AED6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37"/>
          <a:stretch/>
        </p:blipFill>
        <p:spPr bwMode="auto">
          <a:xfrm>
            <a:off x="8370189" y="2249714"/>
            <a:ext cx="9733774" cy="7183692"/>
          </a:xfrm>
          <a:prstGeom prst="rect">
            <a:avLst/>
          </a:prstGeom>
          <a:noFill/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2CBF728-E261-B816-A7FF-F1EE609A1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9543" y="4897033"/>
            <a:ext cx="6374488" cy="45363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87D895B-D862-6ADA-8719-401976CA0E1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19" b="32445"/>
          <a:stretch/>
        </p:blipFill>
        <p:spPr>
          <a:xfrm>
            <a:off x="575186" y="2560278"/>
            <a:ext cx="7354803" cy="172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1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9415" y="350009"/>
            <a:ext cx="11665975" cy="1216131"/>
          </a:xfrm>
        </p:spPr>
        <p:txBody>
          <a:bodyPr/>
          <a:lstStyle/>
          <a:p>
            <a:r>
              <a:rPr lang="pt-BR" sz="6000" dirty="0"/>
              <a:t>Microdissecção a laser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7BE3017-F01D-9D97-FC1A-9F0F7FFEABA1}"/>
              </a:ext>
            </a:extLst>
          </p:cNvPr>
          <p:cNvSpPr txBox="1"/>
          <p:nvPr/>
        </p:nvSpPr>
        <p:spPr>
          <a:xfrm>
            <a:off x="687636" y="2125293"/>
            <a:ext cx="7629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200" b="1" dirty="0">
                <a:solidFill>
                  <a:schemeClr val="accent6">
                    <a:lumMod val="75000"/>
                  </a:schemeClr>
                </a:solidFill>
              </a:rPr>
              <a:t>PREPARAÇÃO DE LÂMINAS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/>
              <a:t>Lâminas especiais para microdissecção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/>
              <a:t>3 cortes/lâmina </a:t>
            </a:r>
            <a:r>
              <a:rPr lang="pt-BR" sz="2800" dirty="0">
                <a:sym typeface="Wingdings" panose="05000000000000000000" pitchFamily="2" charset="2"/>
              </a:rPr>
              <a:t> 8-10µm 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2800" dirty="0">
                <a:sym typeface="Wingdings" panose="05000000000000000000" pitchFamily="2" charset="2"/>
              </a:rPr>
              <a:t>Colorações: Hematoxilina e Eosina ou outro corante (vermelho congo)</a:t>
            </a:r>
          </a:p>
        </p:txBody>
      </p:sp>
      <p:pic>
        <p:nvPicPr>
          <p:cNvPr id="5" name="Imagem 4" descr="Computador ligado sobre uma mesa&#10;&#10;Descrição gerada automaticamente">
            <a:extLst>
              <a:ext uri="{FF2B5EF4-FFF2-40B4-BE49-F238E27FC236}">
                <a16:creationId xmlns:a16="http://schemas.microsoft.com/office/drawing/2014/main" id="{D3A8374B-15E5-FAC1-5552-8B17F7F8AE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568" y="2141207"/>
            <a:ext cx="9374779" cy="7118975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6125B61-4589-610C-9AC5-D70E44F258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315"/>
          <a:stretch/>
        </p:blipFill>
        <p:spPr>
          <a:xfrm>
            <a:off x="4153143" y="4688114"/>
            <a:ext cx="4085529" cy="4659340"/>
          </a:xfrm>
          <a:prstGeom prst="rect">
            <a:avLst/>
          </a:prstGeom>
        </p:spPr>
      </p:pic>
      <p:grpSp>
        <p:nvGrpSpPr>
          <p:cNvPr id="13" name="Agrupar 12">
            <a:extLst>
              <a:ext uri="{FF2B5EF4-FFF2-40B4-BE49-F238E27FC236}">
                <a16:creationId xmlns:a16="http://schemas.microsoft.com/office/drawing/2014/main" id="{F3871F80-27C2-6061-3653-E9B70F224E01}"/>
              </a:ext>
            </a:extLst>
          </p:cNvPr>
          <p:cNvGrpSpPr/>
          <p:nvPr/>
        </p:nvGrpSpPr>
        <p:grpSpPr>
          <a:xfrm>
            <a:off x="607017" y="4688114"/>
            <a:ext cx="3546126" cy="4731836"/>
            <a:chOff x="2067890" y="6133230"/>
            <a:chExt cx="2421683" cy="3126952"/>
          </a:xfrm>
        </p:grpSpPr>
        <p:pic>
          <p:nvPicPr>
            <p:cNvPr id="8" name="Imagem 7" descr="Tela de computador com texto preto sobre fundo branco&#10;&#10;Descrição gerada automaticamente com confiança média">
              <a:extLst>
                <a:ext uri="{FF2B5EF4-FFF2-40B4-BE49-F238E27FC236}">
                  <a16:creationId xmlns:a16="http://schemas.microsoft.com/office/drawing/2014/main" id="{765AB0CB-3E9C-21B2-C987-71BF302897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68" t="13589" r="14165" b="13133"/>
            <a:stretch/>
          </p:blipFill>
          <p:spPr>
            <a:xfrm>
              <a:off x="2067890" y="6133230"/>
              <a:ext cx="2421683" cy="3126952"/>
            </a:xfrm>
            <a:prstGeom prst="rect">
              <a:avLst/>
            </a:prstGeom>
          </p:spPr>
        </p:pic>
        <p:sp>
          <p:nvSpPr>
            <p:cNvPr id="9" name="Retângulo 8">
              <a:extLst>
                <a:ext uri="{FF2B5EF4-FFF2-40B4-BE49-F238E27FC236}">
                  <a16:creationId xmlns:a16="http://schemas.microsoft.com/office/drawing/2014/main" id="{351BA446-3793-112A-51FC-B07EEB8ED3D0}"/>
                </a:ext>
              </a:extLst>
            </p:cNvPr>
            <p:cNvSpPr/>
            <p:nvPr/>
          </p:nvSpPr>
          <p:spPr>
            <a:xfrm>
              <a:off x="2271486" y="7103291"/>
              <a:ext cx="777240" cy="16462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F2742157-3F2B-338D-8B78-1EC9C28DC7A7}"/>
                </a:ext>
              </a:extLst>
            </p:cNvPr>
            <p:cNvSpPr/>
            <p:nvPr/>
          </p:nvSpPr>
          <p:spPr>
            <a:xfrm>
              <a:off x="3507437" y="7103291"/>
              <a:ext cx="777240" cy="164620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>
                <a:ln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4FCD53B1-E2BC-4363-E775-67951D133CFA}"/>
                </a:ext>
              </a:extLst>
            </p:cNvPr>
            <p:cNvSpPr/>
            <p:nvPr/>
          </p:nvSpPr>
          <p:spPr>
            <a:xfrm>
              <a:off x="2216622" y="6305998"/>
              <a:ext cx="890016" cy="4112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  <p:sp>
          <p:nvSpPr>
            <p:cNvPr id="12" name="Retângulo 11">
              <a:extLst>
                <a:ext uri="{FF2B5EF4-FFF2-40B4-BE49-F238E27FC236}">
                  <a16:creationId xmlns:a16="http://schemas.microsoft.com/office/drawing/2014/main" id="{322C80FE-65E8-CDB5-97B0-83AD0430EA0A}"/>
                </a:ext>
              </a:extLst>
            </p:cNvPr>
            <p:cNvSpPr/>
            <p:nvPr/>
          </p:nvSpPr>
          <p:spPr>
            <a:xfrm>
              <a:off x="3451049" y="6244772"/>
              <a:ext cx="890016" cy="472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54358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8786" y="324867"/>
            <a:ext cx="11665975" cy="1216131"/>
          </a:xfrm>
        </p:spPr>
        <p:txBody>
          <a:bodyPr/>
          <a:lstStyle/>
          <a:p>
            <a:r>
              <a:rPr lang="pt-BR" sz="5400" dirty="0"/>
              <a:t>Pipeline proteômica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A61E1F7-02A7-6136-6E8A-1DC98EA932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600" y="1901123"/>
            <a:ext cx="13076308" cy="7970817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8C32CE38-B5B7-30C1-BCF8-BC93A9C039F6}"/>
              </a:ext>
            </a:extLst>
          </p:cNvPr>
          <p:cNvSpPr/>
          <p:nvPr/>
        </p:nvSpPr>
        <p:spPr>
          <a:xfrm>
            <a:off x="2303600" y="2017485"/>
            <a:ext cx="6448514" cy="4963885"/>
          </a:xfrm>
          <a:prstGeom prst="rect">
            <a:avLst/>
          </a:prstGeom>
          <a:noFill/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94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 descr="Diagrama&#10;&#10;Descrição gerada automaticamente">
            <a:extLst>
              <a:ext uri="{FF2B5EF4-FFF2-40B4-BE49-F238E27FC236}">
                <a16:creationId xmlns:a16="http://schemas.microsoft.com/office/drawing/2014/main" id="{F72DC0EA-E4EC-0B3F-EE31-FB76F5ED7D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33" y="1223616"/>
            <a:ext cx="17851454" cy="820468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F16E4578-1453-E83D-A73B-D672405763B7}"/>
              </a:ext>
            </a:extLst>
          </p:cNvPr>
          <p:cNvSpPr txBox="1"/>
          <p:nvPr/>
        </p:nvSpPr>
        <p:spPr>
          <a:xfrm>
            <a:off x="7373861" y="9428298"/>
            <a:ext cx="89039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100" b="1" dirty="0"/>
              <a:t>https://commons.wikimedia.org/w/index.php?curid=60708865</a:t>
            </a:r>
          </a:p>
        </p:txBody>
      </p:sp>
    </p:spTree>
    <p:extLst>
      <p:ext uri="{BB962C8B-B14F-4D97-AF65-F5344CB8AC3E}">
        <p14:creationId xmlns:p14="http://schemas.microsoft.com/office/powerpoint/2010/main" val="267042941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32BF0480-372A-887D-D135-857ECEB57941}"/>
              </a:ext>
            </a:extLst>
          </p:cNvPr>
          <p:cNvGrpSpPr/>
          <p:nvPr/>
        </p:nvGrpSpPr>
        <p:grpSpPr>
          <a:xfrm>
            <a:off x="248199" y="2402745"/>
            <a:ext cx="17807571" cy="6683198"/>
            <a:chOff x="164066" y="934041"/>
            <a:chExt cx="8871160" cy="3276954"/>
          </a:xfrm>
        </p:grpSpPr>
        <p:pic>
          <p:nvPicPr>
            <p:cNvPr id="5" name="Imagem 4" descr="Gráfico, Gráfico de dispersão&#10;&#10;Descrição gerada automaticamente">
              <a:extLst>
                <a:ext uri="{FF2B5EF4-FFF2-40B4-BE49-F238E27FC236}">
                  <a16:creationId xmlns:a16="http://schemas.microsoft.com/office/drawing/2014/main" id="{36394C3A-51B7-FABA-DF1B-1ADD1E7257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066" y="1028702"/>
              <a:ext cx="4573304" cy="3119136"/>
            </a:xfrm>
            <a:prstGeom prst="rect">
              <a:avLst/>
            </a:prstGeom>
          </p:spPr>
        </p:pic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41F174B9-FC36-BCE4-AF0D-CB45E38B7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1193" t="11980" b="7932"/>
            <a:stretch/>
          </p:blipFill>
          <p:spPr>
            <a:xfrm>
              <a:off x="4624061" y="934041"/>
              <a:ext cx="4411165" cy="32769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053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Slide </a:t>
            </a:r>
            <a:r>
              <a:rPr lang="pt-BR" dirty="0" err="1"/>
              <a:t>Title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9CBB922-6FE9-F346-9AC3-3CC625952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469" y="2560817"/>
            <a:ext cx="6353879" cy="5755868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61E36FF9-D6ED-0B90-C3B3-546F008917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0"/>
          <a:stretch/>
        </p:blipFill>
        <p:spPr>
          <a:xfrm>
            <a:off x="6703823" y="2560816"/>
            <a:ext cx="11244598" cy="575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86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B7BDA65F-34F0-B9BE-9C82-373EFE06B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4815" y="1785008"/>
            <a:ext cx="11400100" cy="793878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6A51067-76CF-2132-29EB-FD403584D793}"/>
              </a:ext>
            </a:extLst>
          </p:cNvPr>
          <p:cNvSpPr txBox="1"/>
          <p:nvPr/>
        </p:nvSpPr>
        <p:spPr>
          <a:xfrm>
            <a:off x="5790874" y="9516047"/>
            <a:ext cx="890396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2100" b="1" dirty="0" err="1"/>
              <a:t>Lausecker</a:t>
            </a:r>
            <a:r>
              <a:rPr lang="pt-BR" sz="2100" b="1" dirty="0"/>
              <a:t> et al. Kid </a:t>
            </a:r>
            <a:r>
              <a:rPr lang="pt-BR" sz="2100" b="1" dirty="0" err="1"/>
              <a:t>Int</a:t>
            </a:r>
            <a:r>
              <a:rPr lang="pt-BR" sz="2100" b="1" dirty="0"/>
              <a:t>, 2022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6E49EFD1-4F18-155F-1B7A-3E35651E72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4900" y="237160"/>
            <a:ext cx="11665975" cy="1216131"/>
          </a:xfrm>
        </p:spPr>
        <p:txBody>
          <a:bodyPr/>
          <a:lstStyle/>
          <a:p>
            <a:r>
              <a:rPr lang="pt-BR" sz="5400" dirty="0" err="1"/>
              <a:t>Matrissoma</a:t>
            </a:r>
            <a:r>
              <a:rPr lang="pt-BR" sz="5400" dirty="0"/>
              <a:t> Glomerular</a:t>
            </a:r>
          </a:p>
        </p:txBody>
      </p:sp>
    </p:spTree>
    <p:extLst>
      <p:ext uri="{BB962C8B-B14F-4D97-AF65-F5344CB8AC3E}">
        <p14:creationId xmlns:p14="http://schemas.microsoft.com/office/powerpoint/2010/main" val="2305411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object 3">
            <a:extLst>
              <a:ext uri="{FF2B5EF4-FFF2-40B4-BE49-F238E27FC236}">
                <a16:creationId xmlns:a16="http://schemas.microsoft.com/office/drawing/2014/main" id="{75C09405-6F77-ABD3-0483-84EB96ED89E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33458" y="2025092"/>
            <a:ext cx="14047764" cy="7539822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170DC4F7-7D7D-0E23-D6AE-21ED4CEC8C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9414" y="335491"/>
            <a:ext cx="11994186" cy="1216131"/>
          </a:xfrm>
        </p:spPr>
        <p:txBody>
          <a:bodyPr/>
          <a:lstStyle/>
          <a:p>
            <a:r>
              <a:rPr lang="pt-BR" dirty="0"/>
              <a:t>DOGMA BIOLOGIA MOLECULAR</a:t>
            </a:r>
          </a:p>
        </p:txBody>
      </p:sp>
    </p:spTree>
    <p:extLst>
      <p:ext uri="{BB962C8B-B14F-4D97-AF65-F5344CB8AC3E}">
        <p14:creationId xmlns:p14="http://schemas.microsoft.com/office/powerpoint/2010/main" val="419741844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84900" y="177725"/>
            <a:ext cx="11665975" cy="1216131"/>
          </a:xfrm>
        </p:spPr>
        <p:txBody>
          <a:bodyPr/>
          <a:lstStyle/>
          <a:p>
            <a:r>
              <a:rPr lang="pt-BR" sz="6000" dirty="0" err="1"/>
              <a:t>Matrissoma</a:t>
            </a:r>
            <a:r>
              <a:rPr lang="pt-BR" sz="6000" dirty="0"/>
              <a:t> Glomerular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C6E80B9-506F-83EC-1EDC-9A0EA7570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9947" y="1901123"/>
            <a:ext cx="8468907" cy="784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502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9905" y="248967"/>
            <a:ext cx="11665975" cy="1216131"/>
          </a:xfrm>
        </p:spPr>
        <p:txBody>
          <a:bodyPr/>
          <a:lstStyle/>
          <a:p>
            <a:r>
              <a:rPr lang="pt-BR" sz="5400" dirty="0"/>
              <a:t>Análises de proteínas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A7C396C9-7B0E-A2CB-076C-A5F97F350E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72"/>
          <a:stretch/>
        </p:blipFill>
        <p:spPr>
          <a:xfrm>
            <a:off x="159730" y="3278069"/>
            <a:ext cx="9162013" cy="429838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73A0A90-6545-17B9-F867-F657BB1CA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1743" y="3284936"/>
            <a:ext cx="8784830" cy="1756966"/>
          </a:xfrm>
          <a:prstGeom prst="rect">
            <a:avLst/>
          </a:prstGeom>
        </p:spPr>
      </p:pic>
      <p:pic>
        <p:nvPicPr>
          <p:cNvPr id="6" name="Imagem 5" descr="Texto, Logotipo&#10;&#10;Descrição gerada automaticamente">
            <a:extLst>
              <a:ext uri="{FF2B5EF4-FFF2-40B4-BE49-F238E27FC236}">
                <a16:creationId xmlns:a16="http://schemas.microsoft.com/office/drawing/2014/main" id="{36E8465B-538C-F164-80DD-39A888F29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743" y="5433785"/>
            <a:ext cx="8784829" cy="214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43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42957" y="306463"/>
            <a:ext cx="11665975" cy="1216131"/>
          </a:xfrm>
        </p:spPr>
        <p:txBody>
          <a:bodyPr/>
          <a:lstStyle/>
          <a:p>
            <a:r>
              <a:rPr lang="pt-BR" sz="6000" dirty="0"/>
              <a:t>Diferença de identificação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 descr="Cachorro deitado no chão&#10;&#10;Descrição gerada automaticamente">
            <a:extLst>
              <a:ext uri="{FF2B5EF4-FFF2-40B4-BE49-F238E27FC236}">
                <a16:creationId xmlns:a16="http://schemas.microsoft.com/office/drawing/2014/main" id="{992B9745-5AE2-4C57-E50E-D73618AEDD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3368" y="2355169"/>
            <a:ext cx="6606915" cy="6759802"/>
          </a:xfrm>
          <a:prstGeom prst="rect">
            <a:avLst/>
          </a:prstGeom>
        </p:spPr>
      </p:pic>
      <p:pic>
        <p:nvPicPr>
          <p:cNvPr id="9" name="Imagem 8" descr="Cachorro com a língua de fora&#10;&#10;Descrição gerada automaticamente">
            <a:extLst>
              <a:ext uri="{FF2B5EF4-FFF2-40B4-BE49-F238E27FC236}">
                <a16:creationId xmlns:a16="http://schemas.microsoft.com/office/drawing/2014/main" id="{AA1DB8B6-AEA2-8F07-E6EA-3E1C8B5E166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1" r="14000"/>
          <a:stretch/>
        </p:blipFill>
        <p:spPr>
          <a:xfrm>
            <a:off x="2024301" y="2355169"/>
            <a:ext cx="7429067" cy="67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59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64394" y="441567"/>
            <a:ext cx="11665975" cy="1216131"/>
          </a:xfrm>
        </p:spPr>
        <p:txBody>
          <a:bodyPr/>
          <a:lstStyle/>
          <a:p>
            <a:r>
              <a:rPr lang="pt-BR" sz="4800" dirty="0"/>
              <a:t>Diferenças de abundância de deposição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FCDF797-6CF9-BD08-F1F6-EAB94CA486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94" y="2532719"/>
            <a:ext cx="17959212" cy="6096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72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74ADCFE-3B7C-BF1E-9016-B68539BF67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55" y="2446785"/>
            <a:ext cx="9521525" cy="6595615"/>
          </a:xfrm>
          <a:prstGeom prst="rect">
            <a:avLst/>
          </a:prstGeom>
          <a:noFill/>
        </p:spPr>
      </p:pic>
      <p:pic>
        <p:nvPicPr>
          <p:cNvPr id="5" name="Imagem 4" descr="Gráfico, Gráfico de mapa de árvore&#10;&#10;Descrição gerada automaticamente">
            <a:extLst>
              <a:ext uri="{FF2B5EF4-FFF2-40B4-BE49-F238E27FC236}">
                <a16:creationId xmlns:a16="http://schemas.microsoft.com/office/drawing/2014/main" id="{24BEAD16-34CA-7716-1752-B03E299C60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368" y="2446784"/>
            <a:ext cx="8164398" cy="6595615"/>
          </a:xfrm>
          <a:prstGeom prst="rect">
            <a:avLst/>
          </a:prstGeom>
          <a:noFill/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61610B51-BB72-7FDD-406F-574791F9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394" y="441567"/>
            <a:ext cx="11665975" cy="1216131"/>
          </a:xfrm>
        </p:spPr>
        <p:txBody>
          <a:bodyPr/>
          <a:lstStyle/>
          <a:p>
            <a:r>
              <a:rPr lang="pt-BR" sz="4800" dirty="0"/>
              <a:t>Diferenças de abundância de deposição</a:t>
            </a:r>
          </a:p>
        </p:txBody>
      </p:sp>
    </p:spTree>
    <p:extLst>
      <p:ext uri="{BB962C8B-B14F-4D97-AF65-F5344CB8AC3E}">
        <p14:creationId xmlns:p14="http://schemas.microsoft.com/office/powerpoint/2010/main" val="334020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99417" y="350009"/>
            <a:ext cx="11665975" cy="1216131"/>
          </a:xfrm>
        </p:spPr>
        <p:txBody>
          <a:bodyPr/>
          <a:lstStyle/>
          <a:p>
            <a:r>
              <a:rPr lang="pt-BR" sz="6000" dirty="0" err="1"/>
              <a:t>Interactoma</a:t>
            </a:r>
            <a:endParaRPr lang="pt-BR" sz="60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06F2113-6221-8314-86BF-FE0A7E1FB1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8" y="2141207"/>
            <a:ext cx="8278526" cy="74122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258DD8D-2DEF-E079-F7A7-2C2746459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120" y="2148545"/>
            <a:ext cx="8395394" cy="751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83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6849" y="344834"/>
            <a:ext cx="11665975" cy="1216131"/>
          </a:xfrm>
        </p:spPr>
        <p:txBody>
          <a:bodyPr/>
          <a:lstStyle/>
          <a:p>
            <a:r>
              <a:rPr lang="pt-BR" sz="6000" dirty="0"/>
              <a:t>Aplicação Patologia Renal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FD9DF60-E5C1-43D2-79FA-2C8856F52B78}"/>
              </a:ext>
            </a:extLst>
          </p:cNvPr>
          <p:cNvSpPr txBox="1"/>
          <p:nvPr/>
        </p:nvSpPr>
        <p:spPr>
          <a:xfrm>
            <a:off x="560869" y="9114165"/>
            <a:ext cx="8438299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Ahmet </a:t>
            </a:r>
            <a:r>
              <a:rPr sz="1600" b="1" dirty="0">
                <a:latin typeface="Arial"/>
                <a:cs typeface="Arial"/>
              </a:rPr>
              <a:t>Dogan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Annu.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Rev. </a:t>
            </a:r>
            <a:r>
              <a:rPr sz="1600" b="1" dirty="0">
                <a:latin typeface="Arial"/>
                <a:cs typeface="Arial"/>
              </a:rPr>
              <a:t>Pathol.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Mech.</a:t>
            </a:r>
            <a:r>
              <a:rPr sz="1600" b="1" spc="-2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Dis.</a:t>
            </a:r>
            <a:r>
              <a:rPr sz="1600" b="1" spc="-1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2017.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0E21F7CC-5BDE-3271-FE25-D3AD3A8D020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0869" y="2075293"/>
            <a:ext cx="8438300" cy="699533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26317A6-07A7-FFD1-F42D-108C5F0963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168" y="5224687"/>
            <a:ext cx="9152296" cy="3867707"/>
          </a:xfrm>
          <a:prstGeom prst="rect">
            <a:avLst/>
          </a:prstGeom>
        </p:spPr>
      </p:pic>
      <p:pic>
        <p:nvPicPr>
          <p:cNvPr id="10" name="Espaço Reservado para Conteúdo 4">
            <a:extLst>
              <a:ext uri="{FF2B5EF4-FFF2-40B4-BE49-F238E27FC236}">
                <a16:creationId xmlns:a16="http://schemas.microsoft.com/office/drawing/2014/main" id="{FD201B37-4985-C4FF-0D6E-C5ABB7B571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9168" y="2075045"/>
            <a:ext cx="9090330" cy="314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458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2AD0E604-ED96-B6BB-3ECD-93E8CD56F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49" y="344834"/>
            <a:ext cx="11665975" cy="1216131"/>
          </a:xfrm>
        </p:spPr>
        <p:txBody>
          <a:bodyPr/>
          <a:lstStyle/>
          <a:p>
            <a:r>
              <a:rPr lang="pt-BR" sz="6000" dirty="0"/>
              <a:t>Aplicação Patologia Renal</a:t>
            </a:r>
          </a:p>
        </p:txBody>
      </p:sp>
      <p:pic>
        <p:nvPicPr>
          <p:cNvPr id="13" name="Imagem 12" descr="Diagrama&#10;&#10;Descrição gerada automaticamente">
            <a:extLst>
              <a:ext uri="{FF2B5EF4-FFF2-40B4-BE49-F238E27FC236}">
                <a16:creationId xmlns:a16="http://schemas.microsoft.com/office/drawing/2014/main" id="{1CA2C22C-784A-07AF-F097-29F17F8C4A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1" r="5723" b="9320"/>
          <a:stretch/>
        </p:blipFill>
        <p:spPr>
          <a:xfrm>
            <a:off x="536625" y="2297826"/>
            <a:ext cx="9681029" cy="6502305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DF16BE0D-E18B-8B93-1DBD-B3480599CFA3}"/>
              </a:ext>
            </a:extLst>
          </p:cNvPr>
          <p:cNvSpPr txBox="1"/>
          <p:nvPr/>
        </p:nvSpPr>
        <p:spPr>
          <a:xfrm>
            <a:off x="733786" y="8413246"/>
            <a:ext cx="23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Sethi et al, Kid </a:t>
            </a:r>
            <a:r>
              <a:rPr lang="pt-BR" b="1" dirty="0" err="1"/>
              <a:t>Int</a:t>
            </a:r>
            <a:r>
              <a:rPr lang="pt-BR" b="1" dirty="0"/>
              <a:t> 2023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94815612-CCA7-5C99-60FF-EBA39B569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/>
          <a:stretch/>
        </p:blipFill>
        <p:spPr>
          <a:xfrm>
            <a:off x="10217654" y="2297826"/>
            <a:ext cx="7504693" cy="649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9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E4CEF63-4C58-7529-1B6F-0CC14D488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49" y="344834"/>
            <a:ext cx="11665975" cy="1216131"/>
          </a:xfrm>
        </p:spPr>
        <p:txBody>
          <a:bodyPr/>
          <a:lstStyle/>
          <a:p>
            <a:r>
              <a:rPr lang="pt-BR" sz="6000" dirty="0"/>
              <a:t>Aplicação Patologia Renal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3D6AAA82-37A9-8424-C063-50C7283AB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21" y="2704881"/>
            <a:ext cx="17167558" cy="638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49107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6" name="object 5">
            <a:extLst>
              <a:ext uri="{FF2B5EF4-FFF2-40B4-BE49-F238E27FC236}">
                <a16:creationId xmlns:a16="http://schemas.microsoft.com/office/drawing/2014/main" id="{AD4DBBDD-1189-86EE-7830-102F8138A1F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41814" y="3541487"/>
            <a:ext cx="7804372" cy="5977954"/>
          </a:xfrm>
          <a:prstGeom prst="rect">
            <a:avLst/>
          </a:prstGeom>
        </p:spPr>
      </p:pic>
      <p:sp>
        <p:nvSpPr>
          <p:cNvPr id="7" name="object 6">
            <a:extLst>
              <a:ext uri="{FF2B5EF4-FFF2-40B4-BE49-F238E27FC236}">
                <a16:creationId xmlns:a16="http://schemas.microsoft.com/office/drawing/2014/main" id="{B06D3BF9-DB4A-B49F-E7B3-BA67900C3F6C}"/>
              </a:ext>
            </a:extLst>
          </p:cNvPr>
          <p:cNvSpPr txBox="1"/>
          <p:nvPr/>
        </p:nvSpPr>
        <p:spPr>
          <a:xfrm>
            <a:off x="4502295" y="1843067"/>
            <a:ext cx="9283410" cy="14895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lang="pt-BR" sz="48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Será o fim da </a:t>
            </a:r>
            <a:r>
              <a:rPr lang="pt-BR" sz="4800" b="1" spc="-5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Imunohistoquímica</a:t>
            </a:r>
            <a:r>
              <a:rPr lang="pt-BR" sz="4800"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?</a:t>
            </a:r>
            <a:endParaRPr sz="48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9C9A23E4-761A-F741-B0B0-8B7CD1B49E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6849" y="344834"/>
            <a:ext cx="11665975" cy="1216131"/>
          </a:xfrm>
        </p:spPr>
        <p:txBody>
          <a:bodyPr/>
          <a:lstStyle/>
          <a:p>
            <a:r>
              <a:rPr lang="pt-BR" sz="6000" dirty="0"/>
              <a:t>Aplicação Patologia Renal</a:t>
            </a:r>
          </a:p>
        </p:txBody>
      </p:sp>
    </p:spTree>
    <p:extLst>
      <p:ext uri="{BB962C8B-B14F-4D97-AF65-F5344CB8AC3E}">
        <p14:creationId xmlns:p14="http://schemas.microsoft.com/office/powerpoint/2010/main" val="114007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75186" y="352587"/>
            <a:ext cx="11665975" cy="1216131"/>
          </a:xfrm>
        </p:spPr>
        <p:txBody>
          <a:bodyPr/>
          <a:lstStyle/>
          <a:p>
            <a:r>
              <a:rPr lang="pt-BR" dirty="0"/>
              <a:t>Estrutura do Genoma Humano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object 6">
            <a:extLst>
              <a:ext uri="{FF2B5EF4-FFF2-40B4-BE49-F238E27FC236}">
                <a16:creationId xmlns:a16="http://schemas.microsoft.com/office/drawing/2014/main" id="{5F15DBB9-10BA-10C9-D115-C81F82AE09BE}"/>
              </a:ext>
            </a:extLst>
          </p:cNvPr>
          <p:cNvSpPr txBox="1"/>
          <p:nvPr/>
        </p:nvSpPr>
        <p:spPr>
          <a:xfrm>
            <a:off x="1789938" y="2233529"/>
            <a:ext cx="9584814" cy="7432804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37465">
              <a:lnSpc>
                <a:spcPct val="100000"/>
              </a:lnSpc>
              <a:spcBef>
                <a:spcPts val="600"/>
              </a:spcBef>
              <a:buClr>
                <a:srgbClr val="DDDDDD"/>
              </a:buClr>
              <a:buSzPct val="150000"/>
              <a:tabLst>
                <a:tab pos="324485" algn="l"/>
                <a:tab pos="325120" algn="l"/>
              </a:tabLst>
            </a:pPr>
            <a:r>
              <a:rPr sz="3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Genoma</a:t>
            </a:r>
            <a:r>
              <a:rPr sz="3200" b="1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(humano):</a:t>
            </a:r>
            <a:r>
              <a:rPr sz="3200" b="1" spc="-2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3,3x10</a:t>
            </a:r>
            <a:r>
              <a:rPr sz="3200" baseline="25252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9</a:t>
            </a:r>
            <a:r>
              <a:rPr sz="3200" spc="262" baseline="25252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bases </a:t>
            </a:r>
            <a:r>
              <a:rPr sz="3200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(3.3</a:t>
            </a:r>
            <a:r>
              <a:rPr sz="320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sz="3200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Gb)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200" dirty="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5"/>
              </a:spcBef>
              <a:buClr>
                <a:srgbClr val="DDDDDD"/>
              </a:buClr>
              <a:buSzPct val="150000"/>
              <a:tabLst>
                <a:tab pos="324485" algn="l"/>
                <a:tab pos="325120" algn="l"/>
              </a:tabLst>
            </a:pP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Exons:</a:t>
            </a:r>
            <a:endParaRPr sz="3200" u="sng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190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dirty="0">
                <a:latin typeface="Arial"/>
                <a:cs typeface="Arial"/>
              </a:rPr>
              <a:t>~180.000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éxons</a:t>
            </a:r>
            <a:endParaRPr sz="3200" dirty="0"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dirty="0">
                <a:latin typeface="Arial"/>
                <a:cs typeface="Arial"/>
              </a:rPr>
              <a:t>1-2%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do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genoma</a:t>
            </a:r>
            <a:r>
              <a:rPr sz="3200" spc="-1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(~30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Mb)</a:t>
            </a:r>
          </a:p>
          <a:p>
            <a:pPr marL="781685" lvl="1" indent="-287020">
              <a:lnSpc>
                <a:spcPct val="100000"/>
              </a:lnSpc>
              <a:spcBef>
                <a:spcPts val="190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dirty="0">
                <a:latin typeface="Arial"/>
                <a:cs typeface="Arial"/>
              </a:rPr>
              <a:t>~20.000</a:t>
            </a:r>
            <a:r>
              <a:rPr sz="3200" spc="-3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genes</a:t>
            </a:r>
          </a:p>
          <a:p>
            <a:pPr marL="781685" lvl="1" indent="-287020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85%</a:t>
            </a:r>
            <a:r>
              <a:rPr sz="3200" b="1" u="sng" spc="-5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das</a:t>
            </a:r>
            <a:r>
              <a:rPr sz="3200" b="1" u="sng" spc="-1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mutações</a:t>
            </a:r>
            <a:r>
              <a:rPr sz="3200" b="1" u="sng" spc="-10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u="sng" spc="5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Wingdings"/>
                <a:cs typeface="Wingdings"/>
              </a:rPr>
              <a:t></a:t>
            </a:r>
            <a:r>
              <a:rPr sz="3200" u="sng" spc="45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doenças</a:t>
            </a:r>
            <a:r>
              <a:rPr sz="3200" b="1" u="sng" spc="-25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3200" b="1" u="sng" dirty="0">
                <a:solidFill>
                  <a:schemeClr val="accent6">
                    <a:lumMod val="50000"/>
                  </a:schemeClr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mendelianas</a:t>
            </a:r>
            <a:endParaRPr sz="3200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190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dirty="0">
                <a:latin typeface="Arial"/>
                <a:cs typeface="Arial"/>
              </a:rPr>
              <a:t>~200.000-400.000</a:t>
            </a:r>
            <a:r>
              <a:rPr sz="3200" spc="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SNPs</a:t>
            </a:r>
            <a:r>
              <a:rPr sz="3200" spc="-30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por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indivíduo</a:t>
            </a:r>
          </a:p>
          <a:p>
            <a:pPr marL="781685" lvl="1" indent="-287020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sz="3200" dirty="0">
                <a:latin typeface="Arial"/>
                <a:cs typeface="Arial"/>
              </a:rPr>
              <a:t>~300-400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variantes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dirty="0">
                <a:latin typeface="Arial"/>
                <a:cs typeface="Arial"/>
              </a:rPr>
              <a:t>com</a:t>
            </a:r>
            <a:r>
              <a:rPr sz="3200" spc="-5" dirty="0">
                <a:latin typeface="Arial"/>
                <a:cs typeface="Arial"/>
              </a:rPr>
              <a:t> </a:t>
            </a:r>
            <a:r>
              <a:rPr sz="3200" dirty="0" err="1">
                <a:latin typeface="Arial"/>
                <a:cs typeface="Arial"/>
              </a:rPr>
              <a:t>utilidade</a:t>
            </a:r>
            <a:r>
              <a:rPr sz="3200" dirty="0">
                <a:latin typeface="Arial"/>
                <a:cs typeface="Arial"/>
              </a:rPr>
              <a:t> </a:t>
            </a:r>
            <a:r>
              <a:rPr sz="3200" dirty="0" err="1">
                <a:latin typeface="Arial"/>
                <a:cs typeface="Arial"/>
              </a:rPr>
              <a:t>clínica</a:t>
            </a:r>
            <a:endParaRPr lang="pt-BR" sz="3200" dirty="0">
              <a:latin typeface="Arial"/>
              <a:cs typeface="Arial"/>
            </a:endParaRPr>
          </a:p>
          <a:p>
            <a:pPr marL="37465">
              <a:lnSpc>
                <a:spcPct val="100000"/>
              </a:lnSpc>
              <a:spcBef>
                <a:spcPts val="1580"/>
              </a:spcBef>
              <a:buClr>
                <a:srgbClr val="DDDDDD"/>
              </a:buClr>
              <a:buSzPct val="150000"/>
              <a:tabLst>
                <a:tab pos="324485" algn="l"/>
                <a:tab pos="325120" algn="l"/>
              </a:tabLst>
            </a:pPr>
            <a:r>
              <a:rPr lang="pt-BR" sz="3200" b="1" u="sng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Introns</a:t>
            </a:r>
            <a:r>
              <a:rPr lang="pt-BR" sz="3200" b="1" u="sng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:</a:t>
            </a:r>
            <a:endParaRPr lang="pt-BR" sz="3200" u="sng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781685" lvl="1" indent="-287020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lang="pt-BR" sz="3200" dirty="0">
                <a:latin typeface="Arial"/>
                <a:cs typeface="Arial"/>
              </a:rPr>
              <a:t>Controle</a:t>
            </a:r>
            <a:r>
              <a:rPr lang="pt-BR" sz="3200" spc="-25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da</a:t>
            </a:r>
            <a:r>
              <a:rPr lang="pt-BR" sz="3200" spc="-10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expressão</a:t>
            </a:r>
            <a:r>
              <a:rPr lang="pt-BR" sz="3200" spc="5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genica</a:t>
            </a:r>
          </a:p>
          <a:p>
            <a:pPr marL="781685" lvl="1" indent="-287020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lang="pt-BR" sz="3200" spc="5" dirty="0">
                <a:latin typeface="Arial"/>
                <a:cs typeface="Arial"/>
              </a:rPr>
              <a:t>RN</a:t>
            </a:r>
            <a:r>
              <a:rPr lang="pt-BR" sz="3200" dirty="0">
                <a:latin typeface="Arial"/>
                <a:cs typeface="Arial"/>
              </a:rPr>
              <a:t>A</a:t>
            </a:r>
            <a:r>
              <a:rPr lang="pt-BR" sz="3200" spc="-110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não</a:t>
            </a:r>
            <a:r>
              <a:rPr lang="pt-BR" sz="3200" spc="-5" dirty="0">
                <a:latin typeface="Arial"/>
                <a:cs typeface="Arial"/>
              </a:rPr>
              <a:t>-</a:t>
            </a:r>
            <a:r>
              <a:rPr lang="pt-BR" sz="3200" dirty="0">
                <a:latin typeface="Arial"/>
                <a:cs typeface="Arial"/>
              </a:rPr>
              <a:t>cod</a:t>
            </a:r>
            <a:r>
              <a:rPr lang="pt-BR" sz="3200" spc="5" dirty="0">
                <a:latin typeface="Arial"/>
                <a:cs typeface="Arial"/>
              </a:rPr>
              <a:t>i</a:t>
            </a:r>
            <a:r>
              <a:rPr lang="pt-BR" sz="3200" spc="-10" dirty="0">
                <a:latin typeface="Arial"/>
                <a:cs typeface="Arial"/>
              </a:rPr>
              <a:t>f</a:t>
            </a:r>
            <a:r>
              <a:rPr lang="pt-BR" sz="3200" dirty="0">
                <a:latin typeface="Arial"/>
                <a:cs typeface="Arial"/>
              </a:rPr>
              <a:t>icantes</a:t>
            </a:r>
            <a:r>
              <a:rPr lang="pt-BR" sz="3200" dirty="0">
                <a:latin typeface="Wingdings"/>
                <a:cs typeface="Wingdings"/>
              </a:rPr>
              <a:t></a:t>
            </a:r>
            <a:r>
              <a:rPr lang="pt-BR" sz="3200" spc="40" dirty="0">
                <a:latin typeface="Times New Roman"/>
                <a:cs typeface="Times New Roman"/>
              </a:rPr>
              <a:t> </a:t>
            </a:r>
            <a:r>
              <a:rPr lang="pt-BR" sz="3200" dirty="0">
                <a:latin typeface="Arial"/>
                <a:cs typeface="Arial"/>
              </a:rPr>
              <a:t>cont</a:t>
            </a:r>
            <a:r>
              <a:rPr lang="pt-BR" sz="3200" spc="-10" dirty="0">
                <a:latin typeface="Arial"/>
                <a:cs typeface="Arial"/>
              </a:rPr>
              <a:t>r</a:t>
            </a:r>
            <a:r>
              <a:rPr lang="pt-BR" sz="3200" dirty="0">
                <a:latin typeface="Arial"/>
                <a:cs typeface="Arial"/>
              </a:rPr>
              <a:t>o</a:t>
            </a:r>
            <a:r>
              <a:rPr lang="pt-BR" sz="3200" spc="5" dirty="0">
                <a:latin typeface="Arial"/>
                <a:cs typeface="Arial"/>
              </a:rPr>
              <a:t>l</a:t>
            </a:r>
            <a:r>
              <a:rPr lang="pt-BR" sz="3200" dirty="0">
                <a:latin typeface="Arial"/>
                <a:cs typeface="Arial"/>
              </a:rPr>
              <a:t>e</a:t>
            </a:r>
            <a:r>
              <a:rPr lang="pt-BR" sz="3200" spc="10" dirty="0">
                <a:latin typeface="Arial"/>
                <a:cs typeface="Arial"/>
              </a:rPr>
              <a:t> </a:t>
            </a:r>
            <a:r>
              <a:rPr lang="pt-BR" sz="3200" dirty="0">
                <a:latin typeface="Arial"/>
                <a:cs typeface="Arial"/>
              </a:rPr>
              <a:t>de</a:t>
            </a:r>
            <a:r>
              <a:rPr lang="pt-BR" sz="3200" spc="5" dirty="0">
                <a:latin typeface="Arial"/>
                <a:cs typeface="Arial"/>
              </a:rPr>
              <a:t> </a:t>
            </a:r>
            <a:r>
              <a:rPr lang="pt-BR" sz="3200" spc="-10" dirty="0">
                <a:latin typeface="Arial"/>
                <a:cs typeface="Arial"/>
              </a:rPr>
              <a:t>t</a:t>
            </a:r>
            <a:r>
              <a:rPr lang="pt-BR" sz="3200" dirty="0">
                <a:latin typeface="Arial"/>
                <a:cs typeface="Arial"/>
              </a:rPr>
              <a:t>radução</a:t>
            </a:r>
          </a:p>
          <a:p>
            <a:pPr marL="781685" lvl="1" indent="-287020">
              <a:lnSpc>
                <a:spcPct val="100000"/>
              </a:lnSpc>
              <a:spcBef>
                <a:spcPts val="190"/>
              </a:spcBef>
              <a:buClr>
                <a:srgbClr val="51630A"/>
              </a:buClr>
              <a:buSzPct val="150000"/>
              <a:buFont typeface="Wingdings"/>
              <a:buChar char=""/>
              <a:tabLst>
                <a:tab pos="781685" algn="l"/>
                <a:tab pos="782320" algn="l"/>
              </a:tabLst>
            </a:pPr>
            <a:r>
              <a:rPr lang="pt-BR" sz="3200" dirty="0" err="1">
                <a:latin typeface="Arial"/>
                <a:cs typeface="Arial"/>
              </a:rPr>
              <a:t>miRNA</a:t>
            </a:r>
            <a:r>
              <a:rPr lang="pt-BR" sz="3200" dirty="0">
                <a:latin typeface="Arial"/>
                <a:cs typeface="Arial"/>
              </a:rPr>
              <a:t>,</a:t>
            </a:r>
            <a:r>
              <a:rPr lang="pt-BR" sz="3200" spc="-55" dirty="0">
                <a:latin typeface="Arial"/>
                <a:cs typeface="Arial"/>
              </a:rPr>
              <a:t> </a:t>
            </a:r>
            <a:r>
              <a:rPr lang="pt-BR" sz="3200" i="1" spc="-5" dirty="0" err="1">
                <a:latin typeface="Arial"/>
                <a:cs typeface="Arial"/>
              </a:rPr>
              <a:t>lnc</a:t>
            </a:r>
            <a:r>
              <a:rPr lang="pt-BR" sz="3200" spc="-5" dirty="0" err="1">
                <a:latin typeface="Arial"/>
                <a:cs typeface="Arial"/>
              </a:rPr>
              <a:t>RNA</a:t>
            </a:r>
            <a:r>
              <a:rPr lang="pt-BR" sz="3200" spc="-80" dirty="0">
                <a:latin typeface="Arial"/>
                <a:cs typeface="Arial"/>
              </a:rPr>
              <a:t> </a:t>
            </a:r>
            <a:r>
              <a:rPr lang="pt-BR" sz="3200" spc="-10" dirty="0">
                <a:latin typeface="Arial"/>
                <a:cs typeface="Arial"/>
              </a:rPr>
              <a:t>XIST</a:t>
            </a:r>
            <a:endParaRPr lang="pt-BR" sz="3200" dirty="0">
              <a:latin typeface="Arial"/>
              <a:cs typeface="Arial"/>
            </a:endParaRPr>
          </a:p>
          <a:p>
            <a:pPr marL="494665" lvl="1">
              <a:lnSpc>
                <a:spcPct val="100000"/>
              </a:lnSpc>
              <a:spcBef>
                <a:spcPts val="195"/>
              </a:spcBef>
              <a:buClr>
                <a:srgbClr val="51630A"/>
              </a:buClr>
              <a:buSzPct val="150000"/>
              <a:tabLst>
                <a:tab pos="781685" algn="l"/>
                <a:tab pos="782320" algn="l"/>
              </a:tabLst>
            </a:pPr>
            <a:endParaRPr sz="3200" dirty="0">
              <a:latin typeface="Arial"/>
              <a:cs typeface="Arial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099C7BD-DEF0-D97B-E175-3CFE558A4A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9" r="28929"/>
          <a:stretch/>
        </p:blipFill>
        <p:spPr>
          <a:xfrm>
            <a:off x="12415333" y="2233529"/>
            <a:ext cx="3036374" cy="75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65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357" y="444909"/>
            <a:ext cx="11665975" cy="1216131"/>
          </a:xfrm>
        </p:spPr>
        <p:txBody>
          <a:bodyPr/>
          <a:lstStyle/>
          <a:p>
            <a:r>
              <a:rPr lang="pt-BR" dirty="0" err="1"/>
              <a:t>Transcriptoma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3C22B9E3-6058-0056-6019-D78E0F1A603C}"/>
              </a:ext>
            </a:extLst>
          </p:cNvPr>
          <p:cNvSpPr txBox="1"/>
          <p:nvPr/>
        </p:nvSpPr>
        <p:spPr>
          <a:xfrm>
            <a:off x="800733" y="2364373"/>
            <a:ext cx="6325781" cy="21382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9085" marR="5080" indent="-287020">
              <a:lnSpc>
                <a:spcPct val="150100"/>
              </a:lnSpc>
              <a:spcBef>
                <a:spcPts val="105"/>
              </a:spcBef>
              <a:buChar char="•"/>
              <a:tabLst>
                <a:tab pos="299085" algn="l"/>
                <a:tab pos="299720" algn="l"/>
              </a:tabLst>
            </a:pPr>
            <a:r>
              <a:rPr sz="3200" spc="-5" dirty="0">
                <a:latin typeface="Arial"/>
                <a:cs typeface="Arial"/>
              </a:rPr>
              <a:t>Análise do DNA </a:t>
            </a:r>
            <a:r>
              <a:rPr sz="3200" dirty="0">
                <a:latin typeface="Arial"/>
                <a:cs typeface="Arial"/>
              </a:rPr>
              <a:t>a </a:t>
            </a:r>
            <a:r>
              <a:rPr sz="3200" spc="-5" dirty="0">
                <a:latin typeface="Arial"/>
                <a:cs typeface="Arial"/>
              </a:rPr>
              <a:t>partir </a:t>
            </a:r>
            <a:r>
              <a:rPr sz="3200" dirty="0">
                <a:latin typeface="Arial"/>
                <a:cs typeface="Arial"/>
              </a:rPr>
              <a:t>de 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transcriptase</a:t>
            </a:r>
            <a:r>
              <a:rPr sz="3200" spc="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reversa</a:t>
            </a:r>
            <a:r>
              <a:rPr sz="3200" spc="10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 fragmentos </a:t>
            </a:r>
            <a:r>
              <a:rPr sz="3200" spc="-484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de</a:t>
            </a:r>
            <a:r>
              <a:rPr sz="3200" spc="-1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RNA</a:t>
            </a:r>
            <a:r>
              <a:rPr sz="3200" spc="-105" dirty="0">
                <a:latin typeface="Arial"/>
                <a:cs typeface="Arial"/>
              </a:rPr>
              <a:t> </a:t>
            </a:r>
            <a:r>
              <a:rPr sz="3200" spc="-5" dirty="0">
                <a:latin typeface="Arial"/>
                <a:cs typeface="Arial"/>
              </a:rPr>
              <a:t>funcionais.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object 4">
            <a:extLst>
              <a:ext uri="{FF2B5EF4-FFF2-40B4-BE49-F238E27FC236}">
                <a16:creationId xmlns:a16="http://schemas.microsoft.com/office/drawing/2014/main" id="{A75C1B18-946A-D8FC-2BE0-9C53CB15A470}"/>
              </a:ext>
            </a:extLst>
          </p:cNvPr>
          <p:cNvSpPr txBox="1"/>
          <p:nvPr/>
        </p:nvSpPr>
        <p:spPr>
          <a:xfrm>
            <a:off x="762862" y="4725753"/>
            <a:ext cx="6363651" cy="3880549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299085" indent="-287020">
              <a:lnSpc>
                <a:spcPct val="100000"/>
              </a:lnSpc>
              <a:spcBef>
                <a:spcPts val="1180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b="1" u="sng" spc="-1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Tipos</a:t>
            </a:r>
            <a:r>
              <a:rPr sz="2800" b="1" u="sng" spc="-3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</a:t>
            </a:r>
            <a:r>
              <a:rPr sz="2800" b="1" u="sng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de</a:t>
            </a:r>
            <a:r>
              <a:rPr sz="2800" b="1" u="sng" spc="-2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RNA:</a:t>
            </a:r>
            <a:endParaRPr sz="2800" dirty="0">
              <a:latin typeface="Arial"/>
              <a:cs typeface="Arial"/>
            </a:endParaRPr>
          </a:p>
          <a:p>
            <a:pPr marL="756285" lvl="1" indent="-287020">
              <a:lnSpc>
                <a:spcPct val="100000"/>
              </a:lnSpc>
              <a:spcBef>
                <a:spcPts val="1080"/>
              </a:spcBef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Codificante:</a:t>
            </a:r>
            <a:r>
              <a:rPr sz="2800" u="sng" spc="-2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mRNA</a:t>
            </a:r>
            <a:endParaRPr sz="2800" dirty="0">
              <a:latin typeface="Arial"/>
              <a:cs typeface="Arial"/>
            </a:endParaRPr>
          </a:p>
          <a:p>
            <a:pPr marL="756285" marR="100330" lvl="1" indent="-287020">
              <a:lnSpc>
                <a:spcPct val="150000"/>
              </a:lnSpc>
              <a:buFont typeface="Wingdings"/>
              <a:buChar char=""/>
              <a:tabLst>
                <a:tab pos="756285" algn="l"/>
                <a:tab pos="756920" algn="l"/>
              </a:tabLst>
            </a:pPr>
            <a:r>
              <a:rPr sz="2800" u="sng" spc="-5" dirty="0">
                <a:uFill>
                  <a:solidFill>
                    <a:srgbClr val="000000"/>
                  </a:solidFill>
                </a:uFill>
                <a:latin typeface="Arial"/>
                <a:cs typeface="Arial"/>
              </a:rPr>
              <a:t>Não-codificantes: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rRNA, tRNA, </a:t>
            </a:r>
            <a:r>
              <a:rPr sz="2800" spc="-484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miRNA</a:t>
            </a:r>
            <a:endParaRPr sz="28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5"/>
              </a:spcBef>
              <a:buFont typeface="Wingdings"/>
              <a:buChar char=""/>
            </a:pPr>
            <a:endParaRPr sz="2800" dirty="0">
              <a:latin typeface="Arial"/>
              <a:cs typeface="Arial"/>
            </a:endParaRPr>
          </a:p>
          <a:p>
            <a:pPr marL="299085" indent="-287020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299085" algn="l"/>
                <a:tab pos="299720" algn="l"/>
              </a:tabLst>
            </a:pPr>
            <a:r>
              <a:rPr sz="2800" b="1" spc="-20" dirty="0">
                <a:solidFill>
                  <a:srgbClr val="FF0000"/>
                </a:solidFill>
                <a:latin typeface="Arial"/>
                <a:cs typeface="Arial"/>
              </a:rPr>
              <a:t>RNA:</a:t>
            </a:r>
            <a:r>
              <a:rPr sz="2800" b="1" spc="5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fácil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degradação</a:t>
            </a:r>
            <a:r>
              <a:rPr sz="28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dirty="0">
                <a:solidFill>
                  <a:srgbClr val="FF0000"/>
                </a:solidFill>
                <a:latin typeface="Wingdings"/>
                <a:cs typeface="Wingdings"/>
              </a:rPr>
              <a:t></a:t>
            </a:r>
            <a:r>
              <a:rPr sz="2800" spc="35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amostra</a:t>
            </a:r>
            <a:endParaRPr sz="2800" dirty="0">
              <a:latin typeface="Arial"/>
              <a:cs typeface="Arial"/>
            </a:endParaRPr>
          </a:p>
          <a:p>
            <a:pPr marL="299085">
              <a:lnSpc>
                <a:spcPct val="100000"/>
              </a:lnSpc>
              <a:spcBef>
                <a:spcPts val="1080"/>
              </a:spcBef>
            </a:pP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 fresco</a:t>
            </a:r>
            <a:r>
              <a:rPr sz="2800" b="1" spc="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ou</a:t>
            </a:r>
            <a:r>
              <a:rPr sz="2800" b="1" spc="-1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congelada</a:t>
            </a:r>
            <a:r>
              <a:rPr sz="2800" b="1" spc="-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sz="28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Arial"/>
                <a:cs typeface="Arial"/>
              </a:rPr>
              <a:t>-70ºC</a:t>
            </a:r>
            <a:endParaRPr sz="2800" dirty="0">
              <a:latin typeface="Arial"/>
              <a:cs typeface="Arial"/>
            </a:endParaRPr>
          </a:p>
        </p:txBody>
      </p:sp>
      <p:pic>
        <p:nvPicPr>
          <p:cNvPr id="9" name="Imagem 8" descr="Logotipo, nome da empresa&#10;&#10;Descrição gerada automaticamente">
            <a:extLst>
              <a:ext uri="{FF2B5EF4-FFF2-40B4-BE49-F238E27FC236}">
                <a16:creationId xmlns:a16="http://schemas.microsoft.com/office/drawing/2014/main" id="{84D742BE-EC45-B870-9272-24B903A1B1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711" y="1791669"/>
            <a:ext cx="10238167" cy="732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5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357" y="444909"/>
            <a:ext cx="11665975" cy="1216131"/>
          </a:xfrm>
        </p:spPr>
        <p:txBody>
          <a:bodyPr/>
          <a:lstStyle/>
          <a:p>
            <a:r>
              <a:rPr lang="pt-BR" dirty="0" err="1"/>
              <a:t>Transcriptoma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6FF7992-50F0-EBB0-7142-8730851F9D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7524" y="2141207"/>
            <a:ext cx="9116597" cy="7467250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D84DB2C9-006C-470D-3E32-40C0C55CBC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264229"/>
            <a:ext cx="8498285" cy="715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15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70386" y="277434"/>
            <a:ext cx="11665975" cy="1216131"/>
          </a:xfrm>
        </p:spPr>
        <p:txBody>
          <a:bodyPr/>
          <a:lstStyle/>
          <a:p>
            <a:r>
              <a:rPr lang="pt-BR" sz="6000" dirty="0"/>
              <a:t>ATTR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F1D8F493-0747-CF92-1962-D8B7CA954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186" y="1740308"/>
            <a:ext cx="16811269" cy="7940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624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41357" y="320977"/>
            <a:ext cx="11665975" cy="1216131"/>
          </a:xfrm>
        </p:spPr>
        <p:txBody>
          <a:bodyPr/>
          <a:lstStyle/>
          <a:p>
            <a:r>
              <a:rPr lang="pt-BR" sz="4800" dirty="0"/>
              <a:t>Síndrome de </a:t>
            </a:r>
            <a:r>
              <a:rPr lang="pt-BR" sz="4800" dirty="0" err="1"/>
              <a:t>Alport</a:t>
            </a:r>
            <a:endParaRPr lang="pt-BR" sz="48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object 3">
            <a:extLst>
              <a:ext uri="{FF2B5EF4-FFF2-40B4-BE49-F238E27FC236}">
                <a16:creationId xmlns:a16="http://schemas.microsoft.com/office/drawing/2014/main" id="{EAA04903-4972-6290-3698-FB9733CBEFD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186" y="2141207"/>
            <a:ext cx="17016128" cy="74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7512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28443" y="385119"/>
            <a:ext cx="11665975" cy="1216131"/>
          </a:xfrm>
        </p:spPr>
        <p:txBody>
          <a:bodyPr/>
          <a:lstStyle/>
          <a:p>
            <a:r>
              <a:rPr lang="pt-BR" sz="6600" dirty="0" err="1"/>
              <a:t>Antisense</a:t>
            </a:r>
            <a:r>
              <a:rPr lang="pt-BR" sz="6600" dirty="0"/>
              <a:t> </a:t>
            </a:r>
            <a:r>
              <a:rPr lang="pt-BR" sz="6600" dirty="0" err="1"/>
              <a:t>Oligonucleotides</a:t>
            </a:r>
            <a:endParaRPr lang="pt-BR" sz="6600" dirty="0"/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ED18154-7DDF-3265-C9F3-A61AC5970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435" y="1661040"/>
            <a:ext cx="15433130" cy="824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9212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71B8560-96D0-C3F7-55C4-79B73E7A0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6590" y="1901122"/>
            <a:ext cx="11665975" cy="785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5773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929" y="277435"/>
            <a:ext cx="11665975" cy="1216131"/>
          </a:xfrm>
        </p:spPr>
        <p:txBody>
          <a:bodyPr/>
          <a:lstStyle/>
          <a:p>
            <a:r>
              <a:rPr lang="pt-BR" sz="6600" dirty="0" err="1"/>
              <a:t>What’s</a:t>
            </a:r>
            <a:r>
              <a:rPr lang="pt-BR" sz="6600" dirty="0"/>
              <a:t> </a:t>
            </a:r>
            <a:r>
              <a:rPr lang="pt-BR" sz="6600" dirty="0" err="1"/>
              <a:t>next</a:t>
            </a:r>
            <a:r>
              <a:rPr lang="pt-BR" sz="6600" dirty="0"/>
              <a:t>?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E75ED295-0B29-6D0C-D0D7-44E7692A3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00" y="2141207"/>
            <a:ext cx="176212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40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929" y="277435"/>
            <a:ext cx="11665975" cy="1216131"/>
          </a:xfrm>
        </p:spPr>
        <p:txBody>
          <a:bodyPr/>
          <a:lstStyle/>
          <a:p>
            <a:r>
              <a:rPr lang="pt-BR" sz="6600" dirty="0" err="1"/>
              <a:t>What’s</a:t>
            </a:r>
            <a:r>
              <a:rPr lang="pt-BR" sz="6600" dirty="0"/>
              <a:t> </a:t>
            </a:r>
            <a:r>
              <a:rPr lang="pt-BR" sz="6600" dirty="0" err="1"/>
              <a:t>next</a:t>
            </a:r>
            <a:r>
              <a:rPr lang="pt-BR" sz="6600" dirty="0"/>
              <a:t>?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0DEEB18E-80A8-F198-8491-88A467D7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7130" y="2717732"/>
            <a:ext cx="12705443" cy="702440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21D9C9FE-DE2E-92C9-D084-362C4CDF1D08}"/>
              </a:ext>
            </a:extLst>
          </p:cNvPr>
          <p:cNvSpPr txBox="1"/>
          <p:nvPr/>
        </p:nvSpPr>
        <p:spPr>
          <a:xfrm>
            <a:off x="2607129" y="2010580"/>
            <a:ext cx="127054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Time-of-Flight Secondary Ion Mass Spectrometry (TOF-SIMS)</a:t>
            </a:r>
            <a:endParaRPr lang="pt-BR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96506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929" y="277435"/>
            <a:ext cx="11665975" cy="1216131"/>
          </a:xfrm>
        </p:spPr>
        <p:txBody>
          <a:bodyPr/>
          <a:lstStyle/>
          <a:p>
            <a:r>
              <a:rPr lang="pt-BR" sz="6600" dirty="0" err="1"/>
              <a:t>What’s</a:t>
            </a:r>
            <a:r>
              <a:rPr lang="pt-BR" sz="6600" dirty="0"/>
              <a:t> </a:t>
            </a:r>
            <a:r>
              <a:rPr lang="pt-BR" sz="6600" dirty="0" err="1"/>
              <a:t>next</a:t>
            </a:r>
            <a:r>
              <a:rPr lang="pt-BR" sz="6600" dirty="0"/>
              <a:t>?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7D77E7B-AB88-3C0F-25A8-D0A46554B2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346"/>
          <a:stretch/>
        </p:blipFill>
        <p:spPr>
          <a:xfrm>
            <a:off x="1344783" y="2831195"/>
            <a:ext cx="5806330" cy="6753867"/>
          </a:xfrm>
          <a:prstGeom prst="rect">
            <a:avLst/>
          </a:prstGeom>
        </p:spPr>
      </p:pic>
      <p:pic>
        <p:nvPicPr>
          <p:cNvPr id="9" name="Imagem 8" descr="Uma imagem contendo animal, foto, colorido, diferente&#10;&#10;Descrição gerada automaticamente">
            <a:extLst>
              <a:ext uri="{FF2B5EF4-FFF2-40B4-BE49-F238E27FC236}">
                <a16:creationId xmlns:a16="http://schemas.microsoft.com/office/drawing/2014/main" id="{0EB4F4C9-3D5A-7EF9-C457-CEEDC9E48F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6"/>
          <a:stretch/>
        </p:blipFill>
        <p:spPr>
          <a:xfrm>
            <a:off x="7151112" y="2831194"/>
            <a:ext cx="9630179" cy="675386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1EC8627-969A-1212-8878-9E9912C83FBA}"/>
              </a:ext>
            </a:extLst>
          </p:cNvPr>
          <p:cNvSpPr txBox="1"/>
          <p:nvPr/>
        </p:nvSpPr>
        <p:spPr>
          <a:xfrm>
            <a:off x="1344783" y="2010580"/>
            <a:ext cx="154365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Painéis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Muiltiplex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 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Microscopia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de Super-</a:t>
            </a:r>
            <a:r>
              <a:rPr lang="en-US" sz="4000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Resolução</a:t>
            </a:r>
            <a:endParaRPr lang="pt-BR" sz="4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6399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13929" y="277435"/>
            <a:ext cx="11665975" cy="1216131"/>
          </a:xfrm>
        </p:spPr>
        <p:txBody>
          <a:bodyPr/>
          <a:lstStyle/>
          <a:p>
            <a:r>
              <a:rPr lang="pt-BR" sz="6600" dirty="0" err="1"/>
              <a:t>What’s</a:t>
            </a:r>
            <a:r>
              <a:rPr lang="pt-BR" sz="6600" dirty="0"/>
              <a:t> </a:t>
            </a:r>
            <a:r>
              <a:rPr lang="pt-BR" sz="6600" dirty="0" err="1"/>
              <a:t>next</a:t>
            </a:r>
            <a:r>
              <a:rPr lang="pt-BR" sz="6600" dirty="0"/>
              <a:t>?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73F554C-E7B6-66AC-6EED-191B3E55A9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238"/>
          <a:stretch/>
        </p:blipFill>
        <p:spPr>
          <a:xfrm>
            <a:off x="2602202" y="1901123"/>
            <a:ext cx="13373881" cy="817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2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A106C005-C9DB-3EA7-2797-1B3AFA323E04}"/>
              </a:ext>
            </a:extLst>
          </p:cNvPr>
          <p:cNvSpPr txBox="1">
            <a:spLocks/>
          </p:cNvSpPr>
          <p:nvPr/>
        </p:nvSpPr>
        <p:spPr>
          <a:xfrm>
            <a:off x="2970340" y="2141207"/>
            <a:ext cx="8742688" cy="2022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pt-BR" sz="3200" b="1" u="sng" dirty="0">
                <a:solidFill>
                  <a:srgbClr val="0070C0"/>
                </a:solidFill>
              </a:rPr>
              <a:t>TIPOS DE DOENÇAS</a:t>
            </a:r>
          </a:p>
          <a:p>
            <a:pPr marL="622300" lvl="1" indent="-342900" algn="just">
              <a:buFont typeface="Arial" panose="020B0604020202020204" pitchFamily="34" charset="0"/>
              <a:buChar char="•"/>
            </a:pPr>
            <a:r>
              <a:rPr lang="pt-BR" sz="3200" dirty="0"/>
              <a:t>Distúrbio cromossômicos</a:t>
            </a:r>
          </a:p>
          <a:p>
            <a:pPr marL="622300" lvl="1" indent="-342900" algn="just">
              <a:buFont typeface="Arial" panose="020B0604020202020204" pitchFamily="34" charset="0"/>
              <a:buChar char="•"/>
            </a:pPr>
            <a:r>
              <a:rPr lang="pt-BR" sz="3200" dirty="0"/>
              <a:t>Doenças mendelianas (monogênicas)</a:t>
            </a:r>
          </a:p>
          <a:p>
            <a:pPr marL="622300" lvl="1" indent="-342900" algn="just">
              <a:buFont typeface="Arial" panose="020B0604020202020204" pitchFamily="34" charset="0"/>
              <a:buChar char="•"/>
            </a:pPr>
            <a:r>
              <a:rPr lang="pt-BR" sz="3200" dirty="0"/>
              <a:t>Distúrbios multifatoriais</a:t>
            </a:r>
          </a:p>
          <a:p>
            <a:pPr marL="622300" lvl="1" indent="-342900" algn="just">
              <a:buFont typeface="Arial" panose="020B0604020202020204" pitchFamily="34" charset="0"/>
              <a:buChar char="•"/>
            </a:pPr>
            <a:r>
              <a:rPr lang="pt-BR" sz="3200" dirty="0"/>
              <a:t>Distúrbios mitocondriais</a:t>
            </a:r>
          </a:p>
        </p:txBody>
      </p:sp>
      <p:pic>
        <p:nvPicPr>
          <p:cNvPr id="5" name="Imagem 4" descr="Desenho de uma flor&#10;&#10;Descrição gerada automaticamente com confiança média">
            <a:extLst>
              <a:ext uri="{FF2B5EF4-FFF2-40B4-BE49-F238E27FC236}">
                <a16:creationId xmlns:a16="http://schemas.microsoft.com/office/drawing/2014/main" id="{F3816D68-0E36-A6A6-F096-EFF962066D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1714" y="2141207"/>
            <a:ext cx="4374243" cy="75642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id="{568765C0-5A88-638C-5826-04B91BA559BA}"/>
              </a:ext>
            </a:extLst>
          </p:cNvPr>
          <p:cNvSpPr txBox="1"/>
          <p:nvPr/>
        </p:nvSpPr>
        <p:spPr>
          <a:xfrm>
            <a:off x="2970340" y="5141979"/>
            <a:ext cx="8931373" cy="4417235"/>
          </a:xfrm>
          <a:prstGeom prst="rect">
            <a:avLst/>
          </a:prstGeom>
        </p:spPr>
        <p:txBody>
          <a:bodyPr vert="horz" wrap="square" lIns="0" tIns="142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25"/>
              </a:spcBef>
            </a:pPr>
            <a:r>
              <a:rPr sz="3200" b="1" u="sng" spc="-5" dirty="0">
                <a:solidFill>
                  <a:srgbClr val="0070C0"/>
                </a:solidFill>
                <a:latin typeface="Arial"/>
                <a:cs typeface="Arial"/>
              </a:rPr>
              <a:t>CORRELAÇAO</a:t>
            </a:r>
            <a:r>
              <a:rPr sz="3200" b="1" u="sng" spc="20" dirty="0">
                <a:solidFill>
                  <a:srgbClr val="0070C0"/>
                </a:solidFill>
                <a:latin typeface="Arial"/>
                <a:cs typeface="Arial"/>
              </a:rPr>
              <a:t> </a:t>
            </a:r>
            <a:r>
              <a:rPr sz="3200" b="1" u="sng" spc="-5" dirty="0">
                <a:solidFill>
                  <a:srgbClr val="0070C0"/>
                </a:solidFill>
                <a:latin typeface="Arial"/>
                <a:cs typeface="Arial"/>
              </a:rPr>
              <a:t>GENÓTIPO/FENÓTIPO</a:t>
            </a:r>
            <a:endParaRPr sz="3200" u="sng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135890">
              <a:lnSpc>
                <a:spcPct val="100000"/>
              </a:lnSpc>
              <a:spcBef>
                <a:spcPts val="860"/>
              </a:spcBef>
            </a:pPr>
            <a:r>
              <a:rPr sz="3200" b="1" u="sng" spc="-10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Geneticamente</a:t>
            </a:r>
            <a:r>
              <a:rPr sz="3200" b="1" u="sng" spc="340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sng" spc="-5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Homogênea:</a:t>
            </a:r>
            <a:r>
              <a:rPr sz="3200" b="1" spc="33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pt-BR" sz="3200" spc="-10" dirty="0">
                <a:latin typeface="Calibri"/>
                <a:cs typeface="Calibri"/>
              </a:rPr>
              <a:t>Um gene = 1 fenótipo </a:t>
            </a:r>
          </a:p>
          <a:p>
            <a:pPr marL="12700" marR="135890">
              <a:lnSpc>
                <a:spcPct val="100000"/>
              </a:lnSpc>
              <a:spcBef>
                <a:spcPts val="860"/>
              </a:spcBef>
            </a:pPr>
            <a:r>
              <a:rPr sz="3200" b="1" u="sng" spc="-10" dirty="0" err="1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Geneticamente</a:t>
            </a:r>
            <a:r>
              <a:rPr sz="3200" b="1" u="sng" spc="40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sz="3200" b="1" u="sng" spc="-10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Heterogênea:</a:t>
            </a:r>
            <a:r>
              <a:rPr sz="3200" b="1" spc="40" dirty="0">
                <a:solidFill>
                  <a:srgbClr val="0070C0"/>
                </a:solidFill>
                <a:latin typeface="Calibri"/>
                <a:cs typeface="Calibri"/>
              </a:rPr>
              <a:t> </a:t>
            </a:r>
            <a:r>
              <a:rPr lang="pt-BR" sz="3200" spc="-10" dirty="0">
                <a:latin typeface="Calibri"/>
                <a:cs typeface="Calibri"/>
              </a:rPr>
              <a:t>≥ 1 gene = 1 fenótipo </a:t>
            </a:r>
            <a:endParaRPr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pt-BR" sz="3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32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3200" b="1" u="sng" spc="-5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PENETRÂNCIA</a:t>
            </a:r>
            <a:endParaRPr sz="3200" u="sng" dirty="0">
              <a:solidFill>
                <a:srgbClr val="0070C0"/>
              </a:solidFill>
              <a:latin typeface="Arial"/>
              <a:cs typeface="Arial"/>
            </a:endParaRPr>
          </a:p>
          <a:p>
            <a:pPr marL="12700" marR="137795">
              <a:lnSpc>
                <a:spcPct val="100000"/>
              </a:lnSpc>
              <a:spcBef>
                <a:spcPts val="780"/>
              </a:spcBef>
              <a:tabLst>
                <a:tab pos="1309370" algn="l"/>
                <a:tab pos="2139950" algn="l"/>
                <a:tab pos="2592705" algn="l"/>
                <a:tab pos="3970654" algn="l"/>
                <a:tab pos="4458970" algn="l"/>
              </a:tabLst>
            </a:pPr>
            <a:r>
              <a:rPr sz="3200" b="1" u="sng" spc="-5" dirty="0" err="1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Compl</a:t>
            </a:r>
            <a:r>
              <a:rPr sz="3200" b="1" u="sng" spc="-10" dirty="0" err="1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e</a:t>
            </a:r>
            <a:r>
              <a:rPr sz="3200" b="1" u="sng" spc="-25" dirty="0" err="1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t</a:t>
            </a:r>
            <a:r>
              <a:rPr sz="3200" b="1" u="sng" dirty="0" err="1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a</a:t>
            </a:r>
            <a:r>
              <a:rPr lang="pt-BR" sz="3200" b="1" u="sng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:</a:t>
            </a:r>
            <a:r>
              <a:rPr lang="pt-BR" sz="3200" b="1" u="sng" dirty="0">
                <a:solidFill>
                  <a:schemeClr val="accent1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 </a:t>
            </a:r>
            <a:r>
              <a:rPr lang="pt-BR" sz="3200" spc="-5" dirty="0">
                <a:latin typeface="Calibri"/>
                <a:cs typeface="Calibri"/>
              </a:rPr>
              <a:t>Genótipo nem sempre é = doença</a:t>
            </a:r>
            <a:endParaRPr sz="3200" dirty="0">
              <a:latin typeface="Calibri"/>
              <a:cs typeface="Calibri"/>
            </a:endParaRPr>
          </a:p>
          <a:p>
            <a:pPr marL="12700" marR="138430">
              <a:lnSpc>
                <a:spcPct val="100000"/>
              </a:lnSpc>
            </a:pPr>
            <a:r>
              <a:rPr sz="3200" b="1" u="sng" spc="-5" dirty="0">
                <a:solidFill>
                  <a:srgbClr val="0070C0"/>
                </a:solidFill>
                <a:uFill>
                  <a:solidFill>
                    <a:srgbClr val="FF0000"/>
                  </a:solidFill>
                </a:uFill>
                <a:latin typeface="Calibri"/>
                <a:cs typeface="Calibri"/>
              </a:rPr>
              <a:t>Incompleta:</a:t>
            </a:r>
            <a:r>
              <a:rPr sz="3200" b="1" spc="8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lang="pt-BR" sz="3200" spc="-5" dirty="0">
                <a:latin typeface="Calibri"/>
                <a:cs typeface="Calibri"/>
              </a:rPr>
              <a:t>Genótipo nem sempre é = doença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38534A8-6B79-F38F-4285-92D7342239D1}"/>
              </a:ext>
            </a:extLst>
          </p:cNvPr>
          <p:cNvSpPr txBox="1">
            <a:spLocks/>
          </p:cNvSpPr>
          <p:nvPr/>
        </p:nvSpPr>
        <p:spPr>
          <a:xfrm>
            <a:off x="297543" y="298617"/>
            <a:ext cx="11834761" cy="12161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1371600" rtl="0" eaLnBrk="1" latinLnBrk="0" hangingPunct="1">
              <a:lnSpc>
                <a:spcPts val="9200"/>
              </a:lnSpc>
              <a:spcBef>
                <a:spcPct val="0"/>
              </a:spcBef>
              <a:buNone/>
              <a:defRPr sz="7000" kern="1200" cap="none" baseline="0">
                <a:solidFill>
                  <a:srgbClr val="476559"/>
                </a:solidFill>
                <a:latin typeface="Calibri Bold" panose="020F0702030404030204" pitchFamily="34" charset="0"/>
                <a:ea typeface="+mj-ea"/>
                <a:cs typeface="Calibri Bold" panose="020F0702030404030204" pitchFamily="34" charset="0"/>
              </a:defRPr>
            </a:lvl1pPr>
          </a:lstStyle>
          <a:p>
            <a:r>
              <a:rPr lang="pt-BR" sz="6000"/>
              <a:t>Epidemiologia Doenças Genéticas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4825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Em Resumo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10" name="object 3">
            <a:extLst>
              <a:ext uri="{FF2B5EF4-FFF2-40B4-BE49-F238E27FC236}">
                <a16:creationId xmlns:a16="http://schemas.microsoft.com/office/drawing/2014/main" id="{DF561FAA-9AA4-1C7E-87BC-1106208042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7765" y="2400285"/>
            <a:ext cx="12646349" cy="6845315"/>
          </a:xfrm>
          <a:prstGeom prst="rect">
            <a:avLst/>
          </a:prstGeom>
        </p:spPr>
      </p:pic>
      <p:sp>
        <p:nvSpPr>
          <p:cNvPr id="15" name="object 15">
            <a:extLst>
              <a:ext uri="{FF2B5EF4-FFF2-40B4-BE49-F238E27FC236}">
                <a16:creationId xmlns:a16="http://schemas.microsoft.com/office/drawing/2014/main" id="{C760036E-B2A9-F331-743D-30CDF1D10489}"/>
              </a:ext>
            </a:extLst>
          </p:cNvPr>
          <p:cNvSpPr txBox="1"/>
          <p:nvPr/>
        </p:nvSpPr>
        <p:spPr>
          <a:xfrm>
            <a:off x="13651169" y="3097983"/>
            <a:ext cx="3707913" cy="11342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1440" marR="508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Teste</a:t>
            </a:r>
            <a:r>
              <a:rPr b="1" spc="-6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Gênico</a:t>
            </a:r>
            <a:r>
              <a:rPr b="1" spc="-7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Direto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pt-BR" b="1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91440" marR="5080">
              <a:lnSpc>
                <a:spcPct val="100000"/>
              </a:lnSpc>
              <a:spcBef>
                <a:spcPts val="105"/>
              </a:spcBef>
            </a:pPr>
            <a:r>
              <a:rPr b="1" spc="-370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-2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MLPA</a:t>
            </a:r>
            <a:endParaRPr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91440" marR="955675">
              <a:lnSpc>
                <a:spcPct val="100000"/>
              </a:lnSpc>
            </a:pPr>
            <a:r>
              <a:rPr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Exoma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pt-BR" b="1" spc="5"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  <a:p>
            <a:pPr marL="91440" marR="955675">
              <a:lnSpc>
                <a:spcPct val="100000"/>
              </a:lnSpc>
            </a:pPr>
            <a:r>
              <a:rPr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Ge</a:t>
            </a:r>
            <a:r>
              <a:rPr b="1" spc="-10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no</a:t>
            </a:r>
            <a:r>
              <a:rPr b="1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</a:t>
            </a:r>
            <a:endParaRPr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0" name="object 11">
            <a:extLst>
              <a:ext uri="{FF2B5EF4-FFF2-40B4-BE49-F238E27FC236}">
                <a16:creationId xmlns:a16="http://schemas.microsoft.com/office/drawing/2014/main" id="{1B13D736-997B-8A17-0883-91A760264FE6}"/>
              </a:ext>
            </a:extLst>
          </p:cNvPr>
          <p:cNvSpPr txBox="1"/>
          <p:nvPr/>
        </p:nvSpPr>
        <p:spPr>
          <a:xfrm>
            <a:off x="13716347" y="8675538"/>
            <a:ext cx="329439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Espectrometria</a:t>
            </a:r>
            <a:r>
              <a:rPr b="1" spc="-5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spc="-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de</a:t>
            </a:r>
            <a:r>
              <a:rPr b="1" spc="-15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r>
              <a:rPr b="1" dirty="0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Massas</a:t>
            </a:r>
            <a:endParaRPr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object 11">
            <a:extLst>
              <a:ext uri="{FF2B5EF4-FFF2-40B4-BE49-F238E27FC236}">
                <a16:creationId xmlns:a16="http://schemas.microsoft.com/office/drawing/2014/main" id="{78F04379-1051-7EA9-D531-A29A06275381}"/>
              </a:ext>
            </a:extLst>
          </p:cNvPr>
          <p:cNvSpPr txBox="1"/>
          <p:nvPr/>
        </p:nvSpPr>
        <p:spPr>
          <a:xfrm>
            <a:off x="13818501" y="6969875"/>
            <a:ext cx="22669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b="1" spc="-5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Transcriptoma</a:t>
            </a:r>
            <a:endParaRPr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object 11">
            <a:extLst>
              <a:ext uri="{FF2B5EF4-FFF2-40B4-BE49-F238E27FC236}">
                <a16:creationId xmlns:a16="http://schemas.microsoft.com/office/drawing/2014/main" id="{09C336CC-A7AD-5619-80FD-24C19B6BB614}"/>
              </a:ext>
            </a:extLst>
          </p:cNvPr>
          <p:cNvSpPr txBox="1"/>
          <p:nvPr/>
        </p:nvSpPr>
        <p:spPr>
          <a:xfrm>
            <a:off x="13685507" y="5184618"/>
            <a:ext cx="2266950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pt-BR" b="1" spc="-5" dirty="0" err="1">
                <a:solidFill>
                  <a:schemeClr val="accent6">
                    <a:lumMod val="50000"/>
                  </a:schemeClr>
                </a:solidFill>
                <a:latin typeface="Arial"/>
                <a:cs typeface="Arial"/>
              </a:rPr>
              <a:t>Transcriptoma</a:t>
            </a:r>
            <a:endParaRPr dirty="0">
              <a:solidFill>
                <a:schemeClr val="accent6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Chave Direita 32">
            <a:extLst>
              <a:ext uri="{FF2B5EF4-FFF2-40B4-BE49-F238E27FC236}">
                <a16:creationId xmlns:a16="http://schemas.microsoft.com/office/drawing/2014/main" id="{566100B1-6725-8F09-81B8-59FFC755B4EB}"/>
              </a:ext>
            </a:extLst>
          </p:cNvPr>
          <p:cNvSpPr/>
          <p:nvPr/>
        </p:nvSpPr>
        <p:spPr>
          <a:xfrm>
            <a:off x="13324114" y="2960914"/>
            <a:ext cx="392233" cy="1271354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Chave Direita 33">
            <a:extLst>
              <a:ext uri="{FF2B5EF4-FFF2-40B4-BE49-F238E27FC236}">
                <a16:creationId xmlns:a16="http://schemas.microsoft.com/office/drawing/2014/main" id="{63483894-CDBF-F3CE-FBAA-A04F2FF7CA28}"/>
              </a:ext>
            </a:extLst>
          </p:cNvPr>
          <p:cNvSpPr/>
          <p:nvPr/>
        </p:nvSpPr>
        <p:spPr>
          <a:xfrm>
            <a:off x="13291525" y="4892245"/>
            <a:ext cx="359644" cy="848164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have Direita 34">
            <a:extLst>
              <a:ext uri="{FF2B5EF4-FFF2-40B4-BE49-F238E27FC236}">
                <a16:creationId xmlns:a16="http://schemas.microsoft.com/office/drawing/2014/main" id="{53B6B428-DA19-EA18-7BC8-327AEBA95361}"/>
              </a:ext>
            </a:extLst>
          </p:cNvPr>
          <p:cNvSpPr/>
          <p:nvPr/>
        </p:nvSpPr>
        <p:spPr>
          <a:xfrm>
            <a:off x="13324114" y="6690704"/>
            <a:ext cx="359644" cy="848164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Chave Direita 35">
            <a:extLst>
              <a:ext uri="{FF2B5EF4-FFF2-40B4-BE49-F238E27FC236}">
                <a16:creationId xmlns:a16="http://schemas.microsoft.com/office/drawing/2014/main" id="{CD2215EB-7D9E-E533-CF8D-4123851C589D}"/>
              </a:ext>
            </a:extLst>
          </p:cNvPr>
          <p:cNvSpPr/>
          <p:nvPr/>
        </p:nvSpPr>
        <p:spPr>
          <a:xfrm>
            <a:off x="13340408" y="8396367"/>
            <a:ext cx="359644" cy="848164"/>
          </a:xfrm>
          <a:prstGeom prst="rightBrac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0654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8" grpId="0"/>
      <p:bldP spid="32" grpId="0"/>
      <p:bldP spid="33" grpId="0" animBg="1"/>
      <p:bldP spid="34" grpId="0" animBg="1"/>
      <p:bldP spid="35" grpId="0" animBg="1"/>
      <p:bldP spid="3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61040"/>
            <a:ext cx="2757714" cy="480167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4222125-F2DC-4CAD-DCEC-764F760B1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6514" y="1661040"/>
            <a:ext cx="14194971" cy="8144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2670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obrigado(A)!</a:t>
            </a:r>
          </a:p>
        </p:txBody>
      </p:sp>
      <p:pic>
        <p:nvPicPr>
          <p:cNvPr id="4" name="Imagem 3"/>
          <p:cNvPicPr>
            <a:picLocks noChangeAspect="1"/>
          </p:cNvPicPr>
          <p:nvPr>
            <p:custDataLst>
              <p:custData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018" y="6057900"/>
            <a:ext cx="7859964" cy="62093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102D932-DC1A-111C-F401-C141AECBF0E2}"/>
              </a:ext>
            </a:extLst>
          </p:cNvPr>
          <p:cNvSpPr txBox="1"/>
          <p:nvPr/>
        </p:nvSpPr>
        <p:spPr>
          <a:xfrm>
            <a:off x="6491059" y="7024914"/>
            <a:ext cx="494500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precilmed61@yahoo.com.br</a:t>
            </a:r>
            <a:endParaRPr lang="pt-BR" sz="3200" dirty="0">
              <a:solidFill>
                <a:schemeClr val="bg1"/>
              </a:solidFill>
            </a:endParaRPr>
          </a:p>
          <a:p>
            <a:pPr algn="ctr"/>
            <a:r>
              <a:rPr lang="pt-BR" sz="32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precil.neves@haoc.com.br</a:t>
            </a:r>
            <a:r>
              <a:rPr lang="pt-BR" sz="32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0126005"/>
      </p:ext>
    </p:extLst>
  </p:cSld>
  <p:clrMapOvr>
    <a:masterClrMapping/>
  </p:clrMapOvr>
</p:sld>
</file>

<file path=ppt/theme/theme1.xml><?xml version="1.0" encoding="utf-8"?>
<a:theme xmlns:a="http://schemas.openxmlformats.org/drawingml/2006/main" name="Congresso de Patologia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0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0.xml"/></Relationships>
</file>

<file path=customXml/_rels/item10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1.xml"/></Relationships>
</file>

<file path=customXml/_rels/item10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2.xml"/></Relationships>
</file>

<file path=customXml/_rels/item10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3.xml"/></Relationships>
</file>

<file path=customXml/_rels/item10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4.xml"/></Relationships>
</file>

<file path=customXml/_rels/item10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5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1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4.xml"/></Relationships>
</file>

<file path=customXml/_rels/item1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5.xml"/></Relationships>
</file>

<file path=customXml/_rels/item1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6.xml"/></Relationships>
</file>

<file path=customXml/_rels/item1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7.xml"/></Relationships>
</file>

<file path=customXml/_rels/item1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8.xml"/></Relationships>
</file>

<file path=customXml/_rels/item1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2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0.xml"/></Relationships>
</file>

<file path=customXml/_rels/item2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1.xml"/></Relationships>
</file>

<file path=customXml/_rels/item2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2.xml"/></Relationships>
</file>

<file path=customXml/_rels/item2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3.xml"/></Relationships>
</file>

<file path=customXml/_rels/item2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4.xml"/></Relationships>
</file>

<file path=customXml/_rels/item2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5.xml"/></Relationships>
</file>

<file path=customXml/_rels/item2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6.xml"/></Relationships>
</file>

<file path=customXml/_rels/item2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7.xml"/></Relationships>
</file>

<file path=customXml/_rels/item2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8.xml"/></Relationships>
</file>

<file path=customXml/_rels/item2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9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3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0.xml"/></Relationships>
</file>

<file path=customXml/_rels/item3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1.xml"/></Relationships>
</file>

<file path=customXml/_rels/item3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2.xml"/></Relationships>
</file>

<file path=customXml/_rels/item3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3.xml"/></Relationships>
</file>

<file path=customXml/_rels/item3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4.xml"/></Relationships>
</file>

<file path=customXml/_rels/item3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5.xml"/></Relationships>
</file>

<file path=customXml/_rels/item3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6.xml"/></Relationships>
</file>

<file path=customXml/_rels/item3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7.xml"/></Relationships>
</file>

<file path=customXml/_rels/item3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8.xml"/></Relationships>
</file>

<file path=customXml/_rels/item3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9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4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0.xml"/></Relationships>
</file>

<file path=customXml/_rels/item4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1.xml"/></Relationships>
</file>

<file path=customXml/_rels/item4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2.xml"/></Relationships>
</file>

<file path=customXml/_rels/item4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3.xml"/></Relationships>
</file>

<file path=customXml/_rels/item4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4.xml"/></Relationships>
</file>

<file path=customXml/_rels/item4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5.xml"/></Relationships>
</file>

<file path=customXml/_rels/item4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6.xml"/></Relationships>
</file>

<file path=customXml/_rels/item4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7.xml"/></Relationships>
</file>

<file path=customXml/_rels/item4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8.xml"/></Relationships>
</file>

<file path=customXml/_rels/item4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9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5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0.xml"/></Relationships>
</file>

<file path=customXml/_rels/item5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1.xml"/></Relationships>
</file>

<file path=customXml/_rels/item5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2.xml"/></Relationships>
</file>

<file path=customXml/_rels/item5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3.xml"/></Relationships>
</file>

<file path=customXml/_rels/item5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4.xml"/></Relationships>
</file>

<file path=customXml/_rels/item5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5.xml"/></Relationships>
</file>

<file path=customXml/_rels/item5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6.xml"/></Relationships>
</file>

<file path=customXml/_rels/item5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7.xml"/></Relationships>
</file>

<file path=customXml/_rels/item5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8.xml"/></Relationships>
</file>

<file path=customXml/_rels/item5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9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6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0.xml"/></Relationships>
</file>

<file path=customXml/_rels/item6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1.xml"/></Relationships>
</file>

<file path=customXml/_rels/item6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2.xml"/></Relationships>
</file>

<file path=customXml/_rels/item6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3.xml"/></Relationships>
</file>

<file path=customXml/_rels/item6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4.xml"/></Relationships>
</file>

<file path=customXml/_rels/item6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5.xml"/></Relationships>
</file>

<file path=customXml/_rels/item6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6.xml"/></Relationships>
</file>

<file path=customXml/_rels/item6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7.xml"/></Relationships>
</file>

<file path=customXml/_rels/item6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8.xml"/></Relationships>
</file>

<file path=customXml/_rels/item6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9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7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0.xml"/></Relationships>
</file>

<file path=customXml/_rels/item7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1.xml"/></Relationships>
</file>

<file path=customXml/_rels/item7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2.xml"/></Relationships>
</file>

<file path=customXml/_rels/item7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3.xml"/></Relationships>
</file>

<file path=customXml/_rels/item7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4.xml"/></Relationships>
</file>

<file path=customXml/_rels/item7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5.xml"/></Relationships>
</file>

<file path=customXml/_rels/item7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6.xml"/></Relationships>
</file>

<file path=customXml/_rels/item7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7.xml"/></Relationships>
</file>

<file path=customXml/_rels/item7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8.xml"/></Relationships>
</file>

<file path=customXml/_rels/item7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9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8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0.xml"/></Relationships>
</file>

<file path=customXml/_rels/item8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1.xml"/></Relationships>
</file>

<file path=customXml/_rels/item8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2.xml"/></Relationships>
</file>

<file path=customXml/_rels/item8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3.xml"/></Relationships>
</file>

<file path=customXml/_rels/item8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4.xml"/></Relationships>
</file>

<file path=customXml/_rels/item8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5.xml"/></Relationships>
</file>

<file path=customXml/_rels/item8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6.xml"/></Relationships>
</file>

<file path=customXml/_rels/item8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7.xml"/></Relationships>
</file>

<file path=customXml/_rels/item8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8.xml"/></Relationships>
</file>

<file path=customXml/_rels/item8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9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9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0.xml"/></Relationships>
</file>

<file path=customXml/_rels/item9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1.xml"/></Relationships>
</file>

<file path=customXml/_rels/item9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2.xml"/></Relationships>
</file>

<file path=customXml/_rels/item9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3.xml"/></Relationships>
</file>

<file path=customXml/_rels/item9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4.xml"/></Relationships>
</file>

<file path=customXml/_rels/item9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5.xml"/></Relationships>
</file>

<file path=customXml/_rels/item9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6.xml"/></Relationships>
</file>

<file path=customXml/_rels/item9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7.xml"/></Relationships>
</file>

<file path=customXml/_rels/item9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8.xml"/></Relationships>
</file>

<file path=customXml/_rels/item9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9.xml"/></Relationships>
</file>

<file path=customXml/item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0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1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19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1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22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2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5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2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7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2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2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.xml><?xml version="1.0" encoding="utf-8"?>
<Control xmlns="http://schemas.microsoft.com/VisualStudio/2011/storyboarding/control">
  <Id Name="97049ea3-0512-4d28-93cd-1fe9390555f9" Revision="1" Stencil="System.MyShapes" StencilVersion="1.0"/>
</Control>
</file>

<file path=customXml/item3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7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3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3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4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4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49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1.xml><?xml version="1.0" encoding="utf-8"?>
<Control xmlns="http://schemas.microsoft.com/VisualStudio/2011/storyboarding/control">
  <Id Name="53580243-bdf6-453f-83a8-3cbdd5668771" Revision="1" Stencil="System.MyShapes" StencilVersion="1.0"/>
</Control>
</file>

<file path=customXml/item5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4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5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59.xml><?xml version="1.0" encoding="utf-8"?>
<Control xmlns="http://schemas.microsoft.com/VisualStudio/2011/storyboarding/control">
  <Id Name="f5a567c0-1ac9-49a2-966f-a00bf8425481" Revision="1" Stencil="System.MyShapes" StencilVersion="1.0"/>
</Control>
</file>

<file path=customXml/item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69.xml><?xml version="1.0" encoding="utf-8"?>
<Control xmlns="http://schemas.microsoft.com/VisualStudio/2011/storyboarding/control">
  <Id Name="639d4620-01c4-4147-85d1-630f460179d7" Revision="1" Stencil="System.MyShapes" StencilVersion="1.0"/>
</Control>
</file>

<file path=customXml/item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2.xml><?xml version="1.0" encoding="utf-8"?>
<Control xmlns="http://schemas.microsoft.com/VisualStudio/2011/storyboarding/control">
  <Id Name="d3fce018-2bf8-40cf-99d5-06f634592dc2" Revision="1" Stencil="System.MyShapes" StencilVersion="1.0"/>
</Control>
</file>

<file path=customXml/item7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6.xml><?xml version="1.0" encoding="utf-8"?>
<Control xmlns="http://schemas.microsoft.com/VisualStudio/2011/storyboarding/control">
  <Id Name="0a9a4825-af60-40dc-88a1-3253f3e0d7f7" Revision="1" Stencil="System.MyShapes" StencilVersion="1.0"/>
</Control>
</file>

<file path=customXml/item7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78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7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0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2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8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0.xml><?xml version="1.0" encoding="utf-8"?>
<Control xmlns="http://schemas.microsoft.com/VisualStudio/2011/storyboarding/control">
  <Id Name="1c6c6d66-e46c-434a-a59f-9d28ee3d7f0e" Revision="1" Stencil="System.MyShapes" StencilVersion="1.0"/>
</Control>
</file>

<file path=customXml/item91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2.xml><?xml version="1.0" encoding="utf-8"?>
<Control xmlns="http://schemas.microsoft.com/VisualStudio/2011/storyboarding/control">
  <Id Name="5b101e26-a922-4310-9dbd-60b14fea8887" Revision="1" Stencil="System.MyShapes" StencilVersion="1.0"/>
</Control>
</file>

<file path=customXml/item93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4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5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6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7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8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99.xml><?xml version="1.0" encoding="utf-8"?>
<Control xmlns="http://schemas.microsoft.com/VisualStudio/2011/storyboarding/control">
  <Id Name="37d46d3a-d21d-4b92-a139-756aec7f975c" Revision="1" Stencil="System.MyShapes" StencilVersion="1.0"/>
</Control>
</file>

<file path=customXml/itemProps1.xml><?xml version="1.0" encoding="utf-8"?>
<ds:datastoreItem xmlns:ds="http://schemas.openxmlformats.org/officeDocument/2006/customXml" ds:itemID="{D6656073-86C2-4859-9E30-D97DF0480C6B}">
  <ds:schemaRefs>
    <ds:schemaRef ds:uri="http://schemas.microsoft.com/VisualStudio/2011/storyboarding/control"/>
  </ds:schemaRefs>
</ds:datastoreItem>
</file>

<file path=customXml/itemProps10.xml><?xml version="1.0" encoding="utf-8"?>
<ds:datastoreItem xmlns:ds="http://schemas.openxmlformats.org/officeDocument/2006/customXml" ds:itemID="{47A4A08F-5A42-4A10-AAB4-BE5F997829C5}">
  <ds:schemaRefs>
    <ds:schemaRef ds:uri="http://schemas.microsoft.com/VisualStudio/2011/storyboarding/control"/>
  </ds:schemaRefs>
</ds:datastoreItem>
</file>

<file path=customXml/itemProps100.xml><?xml version="1.0" encoding="utf-8"?>
<ds:datastoreItem xmlns:ds="http://schemas.openxmlformats.org/officeDocument/2006/customXml" ds:itemID="{63EB04C4-9AD3-4022-98A0-054BA5D85709}">
  <ds:schemaRefs>
    <ds:schemaRef ds:uri="http://schemas.microsoft.com/VisualStudio/2011/storyboarding/control"/>
  </ds:schemaRefs>
</ds:datastoreItem>
</file>

<file path=customXml/itemProps101.xml><?xml version="1.0" encoding="utf-8"?>
<ds:datastoreItem xmlns:ds="http://schemas.openxmlformats.org/officeDocument/2006/customXml" ds:itemID="{905E3DD2-4A88-4E15-8374-2FBD1E331D0D}">
  <ds:schemaRefs>
    <ds:schemaRef ds:uri="http://schemas.microsoft.com/VisualStudio/2011/storyboarding/control"/>
  </ds:schemaRefs>
</ds:datastoreItem>
</file>

<file path=customXml/itemProps102.xml><?xml version="1.0" encoding="utf-8"?>
<ds:datastoreItem xmlns:ds="http://schemas.openxmlformats.org/officeDocument/2006/customXml" ds:itemID="{8663373F-6529-4110-B599-63741CCDB249}">
  <ds:schemaRefs>
    <ds:schemaRef ds:uri="http://schemas.microsoft.com/VisualStudio/2011/storyboarding/control"/>
  </ds:schemaRefs>
</ds:datastoreItem>
</file>

<file path=customXml/itemProps103.xml><?xml version="1.0" encoding="utf-8"?>
<ds:datastoreItem xmlns:ds="http://schemas.openxmlformats.org/officeDocument/2006/customXml" ds:itemID="{A71AF5CA-AAF5-4F9B-B66F-2F05322FF1B3}">
  <ds:schemaRefs>
    <ds:schemaRef ds:uri="http://schemas.microsoft.com/VisualStudio/2011/storyboarding/control"/>
  </ds:schemaRefs>
</ds:datastoreItem>
</file>

<file path=customXml/itemProps104.xml><?xml version="1.0" encoding="utf-8"?>
<ds:datastoreItem xmlns:ds="http://schemas.openxmlformats.org/officeDocument/2006/customXml" ds:itemID="{55D04937-D639-4D87-AFF1-BAFD495ADD0A}">
  <ds:schemaRefs>
    <ds:schemaRef ds:uri="http://schemas.microsoft.com/VisualStudio/2011/storyboarding/control"/>
  </ds:schemaRefs>
</ds:datastoreItem>
</file>

<file path=customXml/itemProps105.xml><?xml version="1.0" encoding="utf-8"?>
<ds:datastoreItem xmlns:ds="http://schemas.openxmlformats.org/officeDocument/2006/customXml" ds:itemID="{DADE53C7-67F5-4A29-B4A4-973624015C6C}">
  <ds:schemaRefs>
    <ds:schemaRef ds:uri="http://schemas.microsoft.com/VisualStudio/2011/storyboarding/control"/>
  </ds:schemaRefs>
</ds:datastoreItem>
</file>

<file path=customXml/itemProps11.xml><?xml version="1.0" encoding="utf-8"?>
<ds:datastoreItem xmlns:ds="http://schemas.openxmlformats.org/officeDocument/2006/customXml" ds:itemID="{3853E50C-685E-4FCD-83F9-67F7FFF0B53C}">
  <ds:schemaRefs>
    <ds:schemaRef ds:uri="http://schemas.microsoft.com/VisualStudio/2011/storyboarding/control"/>
  </ds:schemaRefs>
</ds:datastoreItem>
</file>

<file path=customXml/itemProps12.xml><?xml version="1.0" encoding="utf-8"?>
<ds:datastoreItem xmlns:ds="http://schemas.openxmlformats.org/officeDocument/2006/customXml" ds:itemID="{557EC806-581A-4EA6-B0D3-56CB500469EA}">
  <ds:schemaRefs>
    <ds:schemaRef ds:uri="http://schemas.microsoft.com/VisualStudio/2011/storyboarding/control"/>
  </ds:schemaRefs>
</ds:datastoreItem>
</file>

<file path=customXml/itemProps13.xml><?xml version="1.0" encoding="utf-8"?>
<ds:datastoreItem xmlns:ds="http://schemas.openxmlformats.org/officeDocument/2006/customXml" ds:itemID="{18CDED83-3196-4DC4-8CCF-746F02F45337}">
  <ds:schemaRefs>
    <ds:schemaRef ds:uri="http://schemas.microsoft.com/VisualStudio/2011/storyboarding/control"/>
  </ds:schemaRefs>
</ds:datastoreItem>
</file>

<file path=customXml/itemProps14.xml><?xml version="1.0" encoding="utf-8"?>
<ds:datastoreItem xmlns:ds="http://schemas.openxmlformats.org/officeDocument/2006/customXml" ds:itemID="{E7695189-4DEB-46F3-BAB4-AB17698B3859}">
  <ds:schemaRefs>
    <ds:schemaRef ds:uri="http://schemas.microsoft.com/VisualStudio/2011/storyboarding/control"/>
  </ds:schemaRefs>
</ds:datastoreItem>
</file>

<file path=customXml/itemProps15.xml><?xml version="1.0" encoding="utf-8"?>
<ds:datastoreItem xmlns:ds="http://schemas.openxmlformats.org/officeDocument/2006/customXml" ds:itemID="{8FF9BFD0-9E93-4C9C-8D8B-96FFAFBDA057}">
  <ds:schemaRefs>
    <ds:schemaRef ds:uri="http://schemas.microsoft.com/VisualStudio/2011/storyboarding/control"/>
  </ds:schemaRefs>
</ds:datastoreItem>
</file>

<file path=customXml/itemProps16.xml><?xml version="1.0" encoding="utf-8"?>
<ds:datastoreItem xmlns:ds="http://schemas.openxmlformats.org/officeDocument/2006/customXml" ds:itemID="{6B3D268F-B581-4194-8D71-1AB057A35DFF}">
  <ds:schemaRefs>
    <ds:schemaRef ds:uri="http://schemas.microsoft.com/VisualStudio/2011/storyboarding/control"/>
  </ds:schemaRefs>
</ds:datastoreItem>
</file>

<file path=customXml/itemProps17.xml><?xml version="1.0" encoding="utf-8"?>
<ds:datastoreItem xmlns:ds="http://schemas.openxmlformats.org/officeDocument/2006/customXml" ds:itemID="{99098C45-782A-43C0-8897-21F3942C565B}">
  <ds:schemaRefs>
    <ds:schemaRef ds:uri="http://schemas.microsoft.com/VisualStudio/2011/storyboarding/control"/>
  </ds:schemaRefs>
</ds:datastoreItem>
</file>

<file path=customXml/itemProps18.xml><?xml version="1.0" encoding="utf-8"?>
<ds:datastoreItem xmlns:ds="http://schemas.openxmlformats.org/officeDocument/2006/customXml" ds:itemID="{C56A512D-3C6A-4B21-B90B-187B40FA9072}">
  <ds:schemaRefs>
    <ds:schemaRef ds:uri="http://schemas.microsoft.com/VisualStudio/2011/storyboarding/control"/>
  </ds:schemaRefs>
</ds:datastoreItem>
</file>

<file path=customXml/itemProps19.xml><?xml version="1.0" encoding="utf-8"?>
<ds:datastoreItem xmlns:ds="http://schemas.openxmlformats.org/officeDocument/2006/customXml" ds:itemID="{25464077-AB32-4500-9AA0-3C20B1FFFFB3}">
  <ds:schemaRefs>
    <ds:schemaRef ds:uri="http://schemas.microsoft.com/VisualStudio/2011/storyboarding/control"/>
  </ds:schemaRefs>
</ds:datastoreItem>
</file>

<file path=customXml/itemProps2.xml><?xml version="1.0" encoding="utf-8"?>
<ds:datastoreItem xmlns:ds="http://schemas.openxmlformats.org/officeDocument/2006/customXml" ds:itemID="{3103713D-58B7-4ADE-8038-179F2BDA7DE4}">
  <ds:schemaRefs>
    <ds:schemaRef ds:uri="http://schemas.microsoft.com/VisualStudio/2011/storyboarding/control"/>
  </ds:schemaRefs>
</ds:datastoreItem>
</file>

<file path=customXml/itemProps20.xml><?xml version="1.0" encoding="utf-8"?>
<ds:datastoreItem xmlns:ds="http://schemas.openxmlformats.org/officeDocument/2006/customXml" ds:itemID="{A8C241C3-F3E8-4AC1-8403-63633C03252E}">
  <ds:schemaRefs>
    <ds:schemaRef ds:uri="http://schemas.microsoft.com/VisualStudio/2011/storyboarding/control"/>
  </ds:schemaRefs>
</ds:datastoreItem>
</file>

<file path=customXml/itemProps21.xml><?xml version="1.0" encoding="utf-8"?>
<ds:datastoreItem xmlns:ds="http://schemas.openxmlformats.org/officeDocument/2006/customXml" ds:itemID="{64409CB1-79E8-4255-B6EF-4156EC6241EA}">
  <ds:schemaRefs>
    <ds:schemaRef ds:uri="http://schemas.microsoft.com/VisualStudio/2011/storyboarding/control"/>
  </ds:schemaRefs>
</ds:datastoreItem>
</file>

<file path=customXml/itemProps22.xml><?xml version="1.0" encoding="utf-8"?>
<ds:datastoreItem xmlns:ds="http://schemas.openxmlformats.org/officeDocument/2006/customXml" ds:itemID="{2A7B2708-3127-4DB8-BC64-0CFB276C5B9A}">
  <ds:schemaRefs>
    <ds:schemaRef ds:uri="http://schemas.microsoft.com/VisualStudio/2011/storyboarding/control"/>
  </ds:schemaRefs>
</ds:datastoreItem>
</file>

<file path=customXml/itemProps23.xml><?xml version="1.0" encoding="utf-8"?>
<ds:datastoreItem xmlns:ds="http://schemas.openxmlformats.org/officeDocument/2006/customXml" ds:itemID="{44D23AE1-FB70-4431-AAC9-FB19421A7E95}">
  <ds:schemaRefs>
    <ds:schemaRef ds:uri="http://schemas.microsoft.com/VisualStudio/2011/storyboarding/control"/>
  </ds:schemaRefs>
</ds:datastoreItem>
</file>

<file path=customXml/itemProps24.xml><?xml version="1.0" encoding="utf-8"?>
<ds:datastoreItem xmlns:ds="http://schemas.openxmlformats.org/officeDocument/2006/customXml" ds:itemID="{52148C6F-7570-45BF-9216-6A4A5C26F37C}">
  <ds:schemaRefs>
    <ds:schemaRef ds:uri="http://schemas.microsoft.com/VisualStudio/2011/storyboarding/control"/>
  </ds:schemaRefs>
</ds:datastoreItem>
</file>

<file path=customXml/itemProps25.xml><?xml version="1.0" encoding="utf-8"?>
<ds:datastoreItem xmlns:ds="http://schemas.openxmlformats.org/officeDocument/2006/customXml" ds:itemID="{8F4D6BDA-3027-4CA4-B1D2-75C28A01AEEA}">
  <ds:schemaRefs>
    <ds:schemaRef ds:uri="http://schemas.microsoft.com/VisualStudio/2011/storyboarding/control"/>
  </ds:schemaRefs>
</ds:datastoreItem>
</file>

<file path=customXml/itemProps26.xml><?xml version="1.0" encoding="utf-8"?>
<ds:datastoreItem xmlns:ds="http://schemas.openxmlformats.org/officeDocument/2006/customXml" ds:itemID="{58A0F9BB-5D02-4A38-82E1-D86416EA3078}">
  <ds:schemaRefs>
    <ds:schemaRef ds:uri="http://schemas.microsoft.com/VisualStudio/2011/storyboarding/control"/>
  </ds:schemaRefs>
</ds:datastoreItem>
</file>

<file path=customXml/itemProps27.xml><?xml version="1.0" encoding="utf-8"?>
<ds:datastoreItem xmlns:ds="http://schemas.openxmlformats.org/officeDocument/2006/customXml" ds:itemID="{66584C4E-10A7-4D6A-B8A8-BCD2E6B5A60E}">
  <ds:schemaRefs>
    <ds:schemaRef ds:uri="http://schemas.microsoft.com/VisualStudio/2011/storyboarding/control"/>
  </ds:schemaRefs>
</ds:datastoreItem>
</file>

<file path=customXml/itemProps28.xml><?xml version="1.0" encoding="utf-8"?>
<ds:datastoreItem xmlns:ds="http://schemas.openxmlformats.org/officeDocument/2006/customXml" ds:itemID="{342F1F68-D8AF-4AE6-9318-E54CB22C21E1}">
  <ds:schemaRefs>
    <ds:schemaRef ds:uri="http://schemas.microsoft.com/VisualStudio/2011/storyboarding/control"/>
  </ds:schemaRefs>
</ds:datastoreItem>
</file>

<file path=customXml/itemProps29.xml><?xml version="1.0" encoding="utf-8"?>
<ds:datastoreItem xmlns:ds="http://schemas.openxmlformats.org/officeDocument/2006/customXml" ds:itemID="{572492CA-2325-43B1-9DEC-C9C528023655}">
  <ds:schemaRefs>
    <ds:schemaRef ds:uri="http://schemas.microsoft.com/VisualStudio/2011/storyboarding/control"/>
  </ds:schemaRefs>
</ds:datastoreItem>
</file>

<file path=customXml/itemProps3.xml><?xml version="1.0" encoding="utf-8"?>
<ds:datastoreItem xmlns:ds="http://schemas.openxmlformats.org/officeDocument/2006/customXml" ds:itemID="{D8C6A5EA-7FE6-41CF-9278-A054B2D7B73F}">
  <ds:schemaRefs>
    <ds:schemaRef ds:uri="http://schemas.microsoft.com/VisualStudio/2011/storyboarding/control"/>
  </ds:schemaRefs>
</ds:datastoreItem>
</file>

<file path=customXml/itemProps30.xml><?xml version="1.0" encoding="utf-8"?>
<ds:datastoreItem xmlns:ds="http://schemas.openxmlformats.org/officeDocument/2006/customXml" ds:itemID="{2C6D0BC4-158C-4E85-B64E-77F2734EB10B}">
  <ds:schemaRefs>
    <ds:schemaRef ds:uri="http://schemas.microsoft.com/VisualStudio/2011/storyboarding/control"/>
  </ds:schemaRefs>
</ds:datastoreItem>
</file>

<file path=customXml/itemProps31.xml><?xml version="1.0" encoding="utf-8"?>
<ds:datastoreItem xmlns:ds="http://schemas.openxmlformats.org/officeDocument/2006/customXml" ds:itemID="{E0FC5B5A-1714-451A-8D67-92E362149B7E}">
  <ds:schemaRefs>
    <ds:schemaRef ds:uri="http://schemas.microsoft.com/VisualStudio/2011/storyboarding/control"/>
  </ds:schemaRefs>
</ds:datastoreItem>
</file>

<file path=customXml/itemProps32.xml><?xml version="1.0" encoding="utf-8"?>
<ds:datastoreItem xmlns:ds="http://schemas.openxmlformats.org/officeDocument/2006/customXml" ds:itemID="{F7E88D68-41AF-4CC4-A9F8-E51170C98C67}">
  <ds:schemaRefs>
    <ds:schemaRef ds:uri="http://schemas.microsoft.com/VisualStudio/2011/storyboarding/control"/>
  </ds:schemaRefs>
</ds:datastoreItem>
</file>

<file path=customXml/itemProps33.xml><?xml version="1.0" encoding="utf-8"?>
<ds:datastoreItem xmlns:ds="http://schemas.openxmlformats.org/officeDocument/2006/customXml" ds:itemID="{8400D0CF-CF58-421B-B5C3-A115544FF588}">
  <ds:schemaRefs>
    <ds:schemaRef ds:uri="http://schemas.microsoft.com/VisualStudio/2011/storyboarding/control"/>
  </ds:schemaRefs>
</ds:datastoreItem>
</file>

<file path=customXml/itemProps34.xml><?xml version="1.0" encoding="utf-8"?>
<ds:datastoreItem xmlns:ds="http://schemas.openxmlformats.org/officeDocument/2006/customXml" ds:itemID="{4B9D9DFC-8535-4479-9322-13901EAF1732}">
  <ds:schemaRefs>
    <ds:schemaRef ds:uri="http://schemas.microsoft.com/VisualStudio/2011/storyboarding/control"/>
  </ds:schemaRefs>
</ds:datastoreItem>
</file>

<file path=customXml/itemProps35.xml><?xml version="1.0" encoding="utf-8"?>
<ds:datastoreItem xmlns:ds="http://schemas.openxmlformats.org/officeDocument/2006/customXml" ds:itemID="{50C4CCA8-2FCE-439C-84C1-B0DE1CEA8EF1}">
  <ds:schemaRefs>
    <ds:schemaRef ds:uri="http://schemas.microsoft.com/VisualStudio/2011/storyboarding/control"/>
  </ds:schemaRefs>
</ds:datastoreItem>
</file>

<file path=customXml/itemProps36.xml><?xml version="1.0" encoding="utf-8"?>
<ds:datastoreItem xmlns:ds="http://schemas.openxmlformats.org/officeDocument/2006/customXml" ds:itemID="{62315BC6-89F9-4E93-A483-D3FC4F92ECA5}">
  <ds:schemaRefs>
    <ds:schemaRef ds:uri="http://schemas.microsoft.com/VisualStudio/2011/storyboarding/control"/>
  </ds:schemaRefs>
</ds:datastoreItem>
</file>

<file path=customXml/itemProps37.xml><?xml version="1.0" encoding="utf-8"?>
<ds:datastoreItem xmlns:ds="http://schemas.openxmlformats.org/officeDocument/2006/customXml" ds:itemID="{CC8BB845-649C-427C-863D-B9D03A20234C}">
  <ds:schemaRefs>
    <ds:schemaRef ds:uri="http://schemas.microsoft.com/VisualStudio/2011/storyboarding/control"/>
  </ds:schemaRefs>
</ds:datastoreItem>
</file>

<file path=customXml/itemProps38.xml><?xml version="1.0" encoding="utf-8"?>
<ds:datastoreItem xmlns:ds="http://schemas.openxmlformats.org/officeDocument/2006/customXml" ds:itemID="{AA670BBB-B856-4B4F-82BD-230BD9DDE468}">
  <ds:schemaRefs>
    <ds:schemaRef ds:uri="http://schemas.microsoft.com/VisualStudio/2011/storyboarding/control"/>
  </ds:schemaRefs>
</ds:datastoreItem>
</file>

<file path=customXml/itemProps39.xml><?xml version="1.0" encoding="utf-8"?>
<ds:datastoreItem xmlns:ds="http://schemas.openxmlformats.org/officeDocument/2006/customXml" ds:itemID="{BBB7D1CD-2AF5-4E17-A0B8-96DF3BB13463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1183EDAC-7FEC-4F68-9F33-5AE7405AB41B}">
  <ds:schemaRefs>
    <ds:schemaRef ds:uri="http://schemas.microsoft.com/VisualStudio/2011/storyboarding/control"/>
  </ds:schemaRefs>
</ds:datastoreItem>
</file>

<file path=customXml/itemProps40.xml><?xml version="1.0" encoding="utf-8"?>
<ds:datastoreItem xmlns:ds="http://schemas.openxmlformats.org/officeDocument/2006/customXml" ds:itemID="{1F5699F7-8CCC-4900-A765-0B9B5F05C1AB}">
  <ds:schemaRefs>
    <ds:schemaRef ds:uri="http://schemas.microsoft.com/VisualStudio/2011/storyboarding/control"/>
  </ds:schemaRefs>
</ds:datastoreItem>
</file>

<file path=customXml/itemProps41.xml><?xml version="1.0" encoding="utf-8"?>
<ds:datastoreItem xmlns:ds="http://schemas.openxmlformats.org/officeDocument/2006/customXml" ds:itemID="{07F8D7B7-21D3-44C4-ACD4-8B2640A4C663}">
  <ds:schemaRefs>
    <ds:schemaRef ds:uri="http://schemas.microsoft.com/VisualStudio/2011/storyboarding/control"/>
  </ds:schemaRefs>
</ds:datastoreItem>
</file>

<file path=customXml/itemProps42.xml><?xml version="1.0" encoding="utf-8"?>
<ds:datastoreItem xmlns:ds="http://schemas.openxmlformats.org/officeDocument/2006/customXml" ds:itemID="{6F082499-35AA-4DAC-B982-05FB3C5330E0}">
  <ds:schemaRefs>
    <ds:schemaRef ds:uri="http://schemas.microsoft.com/VisualStudio/2011/storyboarding/control"/>
  </ds:schemaRefs>
</ds:datastoreItem>
</file>

<file path=customXml/itemProps43.xml><?xml version="1.0" encoding="utf-8"?>
<ds:datastoreItem xmlns:ds="http://schemas.openxmlformats.org/officeDocument/2006/customXml" ds:itemID="{3BBE3903-D90A-41C0-A775-7A6A52E25E2F}">
  <ds:schemaRefs>
    <ds:schemaRef ds:uri="http://schemas.microsoft.com/VisualStudio/2011/storyboarding/control"/>
  </ds:schemaRefs>
</ds:datastoreItem>
</file>

<file path=customXml/itemProps44.xml><?xml version="1.0" encoding="utf-8"?>
<ds:datastoreItem xmlns:ds="http://schemas.openxmlformats.org/officeDocument/2006/customXml" ds:itemID="{62D5F3C7-BC6D-4067-A68C-9C449B8F1DAD}">
  <ds:schemaRefs>
    <ds:schemaRef ds:uri="http://schemas.microsoft.com/VisualStudio/2011/storyboarding/control"/>
  </ds:schemaRefs>
</ds:datastoreItem>
</file>

<file path=customXml/itemProps45.xml><?xml version="1.0" encoding="utf-8"?>
<ds:datastoreItem xmlns:ds="http://schemas.openxmlformats.org/officeDocument/2006/customXml" ds:itemID="{8D778504-C558-4553-8856-9CD8774B699D}">
  <ds:schemaRefs>
    <ds:schemaRef ds:uri="http://schemas.microsoft.com/VisualStudio/2011/storyboarding/control"/>
  </ds:schemaRefs>
</ds:datastoreItem>
</file>

<file path=customXml/itemProps46.xml><?xml version="1.0" encoding="utf-8"?>
<ds:datastoreItem xmlns:ds="http://schemas.openxmlformats.org/officeDocument/2006/customXml" ds:itemID="{AECBEA02-9878-4928-A2EC-DBF56E245286}">
  <ds:schemaRefs>
    <ds:schemaRef ds:uri="http://schemas.microsoft.com/VisualStudio/2011/storyboarding/control"/>
  </ds:schemaRefs>
</ds:datastoreItem>
</file>

<file path=customXml/itemProps47.xml><?xml version="1.0" encoding="utf-8"?>
<ds:datastoreItem xmlns:ds="http://schemas.openxmlformats.org/officeDocument/2006/customXml" ds:itemID="{3B46DDC0-92EF-434B-9DAF-BBED2DCB9BF3}">
  <ds:schemaRefs>
    <ds:schemaRef ds:uri="http://schemas.microsoft.com/VisualStudio/2011/storyboarding/control"/>
  </ds:schemaRefs>
</ds:datastoreItem>
</file>

<file path=customXml/itemProps48.xml><?xml version="1.0" encoding="utf-8"?>
<ds:datastoreItem xmlns:ds="http://schemas.openxmlformats.org/officeDocument/2006/customXml" ds:itemID="{670A39FA-80B6-4C9D-965B-B1441AE65C97}">
  <ds:schemaRefs>
    <ds:schemaRef ds:uri="http://schemas.microsoft.com/VisualStudio/2011/storyboarding/control"/>
  </ds:schemaRefs>
</ds:datastoreItem>
</file>

<file path=customXml/itemProps49.xml><?xml version="1.0" encoding="utf-8"?>
<ds:datastoreItem xmlns:ds="http://schemas.openxmlformats.org/officeDocument/2006/customXml" ds:itemID="{322D8AA5-CC48-42A5-A730-BEB4E70C3EEB}">
  <ds:schemaRefs>
    <ds:schemaRef ds:uri="http://schemas.microsoft.com/VisualStudio/2011/storyboarding/control"/>
  </ds:schemaRefs>
</ds:datastoreItem>
</file>

<file path=customXml/itemProps5.xml><?xml version="1.0" encoding="utf-8"?>
<ds:datastoreItem xmlns:ds="http://schemas.openxmlformats.org/officeDocument/2006/customXml" ds:itemID="{DFB24381-DDF0-49FE-94BF-35C5DE8E8B08}">
  <ds:schemaRefs>
    <ds:schemaRef ds:uri="http://schemas.microsoft.com/VisualStudio/2011/storyboarding/control"/>
  </ds:schemaRefs>
</ds:datastoreItem>
</file>

<file path=customXml/itemProps50.xml><?xml version="1.0" encoding="utf-8"?>
<ds:datastoreItem xmlns:ds="http://schemas.openxmlformats.org/officeDocument/2006/customXml" ds:itemID="{2F6491D7-16C7-4D88-A5A9-67CE0FADB936}">
  <ds:schemaRefs>
    <ds:schemaRef ds:uri="http://schemas.microsoft.com/VisualStudio/2011/storyboarding/control"/>
  </ds:schemaRefs>
</ds:datastoreItem>
</file>

<file path=customXml/itemProps51.xml><?xml version="1.0" encoding="utf-8"?>
<ds:datastoreItem xmlns:ds="http://schemas.openxmlformats.org/officeDocument/2006/customXml" ds:itemID="{5D636A32-C9CE-4466-A7AA-4E99513F62CE}">
  <ds:schemaRefs>
    <ds:schemaRef ds:uri="http://schemas.microsoft.com/VisualStudio/2011/storyboarding/control"/>
  </ds:schemaRefs>
</ds:datastoreItem>
</file>

<file path=customXml/itemProps52.xml><?xml version="1.0" encoding="utf-8"?>
<ds:datastoreItem xmlns:ds="http://schemas.openxmlformats.org/officeDocument/2006/customXml" ds:itemID="{C06EF207-9740-4009-B45E-280D771522D4}">
  <ds:schemaRefs>
    <ds:schemaRef ds:uri="http://schemas.microsoft.com/VisualStudio/2011/storyboarding/control"/>
  </ds:schemaRefs>
</ds:datastoreItem>
</file>

<file path=customXml/itemProps53.xml><?xml version="1.0" encoding="utf-8"?>
<ds:datastoreItem xmlns:ds="http://schemas.openxmlformats.org/officeDocument/2006/customXml" ds:itemID="{C842CB7E-1519-4A6D-8A59-AB0D277F7EEA}">
  <ds:schemaRefs>
    <ds:schemaRef ds:uri="http://schemas.microsoft.com/VisualStudio/2011/storyboarding/control"/>
  </ds:schemaRefs>
</ds:datastoreItem>
</file>

<file path=customXml/itemProps54.xml><?xml version="1.0" encoding="utf-8"?>
<ds:datastoreItem xmlns:ds="http://schemas.openxmlformats.org/officeDocument/2006/customXml" ds:itemID="{F69F0F43-3B9E-4646-9AAB-EC372D25A1C9}">
  <ds:schemaRefs>
    <ds:schemaRef ds:uri="http://schemas.microsoft.com/VisualStudio/2011/storyboarding/control"/>
  </ds:schemaRefs>
</ds:datastoreItem>
</file>

<file path=customXml/itemProps55.xml><?xml version="1.0" encoding="utf-8"?>
<ds:datastoreItem xmlns:ds="http://schemas.openxmlformats.org/officeDocument/2006/customXml" ds:itemID="{D0E9C456-52E7-49F0-B051-C39E9BC9127A}">
  <ds:schemaRefs>
    <ds:schemaRef ds:uri="http://schemas.microsoft.com/VisualStudio/2011/storyboarding/control"/>
  </ds:schemaRefs>
</ds:datastoreItem>
</file>

<file path=customXml/itemProps56.xml><?xml version="1.0" encoding="utf-8"?>
<ds:datastoreItem xmlns:ds="http://schemas.openxmlformats.org/officeDocument/2006/customXml" ds:itemID="{FAB5A03D-192C-4F90-A024-54D307A368E9}">
  <ds:schemaRefs>
    <ds:schemaRef ds:uri="http://schemas.microsoft.com/VisualStudio/2011/storyboarding/control"/>
  </ds:schemaRefs>
</ds:datastoreItem>
</file>

<file path=customXml/itemProps57.xml><?xml version="1.0" encoding="utf-8"?>
<ds:datastoreItem xmlns:ds="http://schemas.openxmlformats.org/officeDocument/2006/customXml" ds:itemID="{969A19BF-B185-460C-A99D-30BFE280C593}">
  <ds:schemaRefs>
    <ds:schemaRef ds:uri="http://schemas.microsoft.com/VisualStudio/2011/storyboarding/control"/>
  </ds:schemaRefs>
</ds:datastoreItem>
</file>

<file path=customXml/itemProps58.xml><?xml version="1.0" encoding="utf-8"?>
<ds:datastoreItem xmlns:ds="http://schemas.openxmlformats.org/officeDocument/2006/customXml" ds:itemID="{7074427D-D855-4B94-A2CA-A34B4854B5A4}">
  <ds:schemaRefs>
    <ds:schemaRef ds:uri="http://schemas.microsoft.com/VisualStudio/2011/storyboarding/control"/>
  </ds:schemaRefs>
</ds:datastoreItem>
</file>

<file path=customXml/itemProps59.xml><?xml version="1.0" encoding="utf-8"?>
<ds:datastoreItem xmlns:ds="http://schemas.openxmlformats.org/officeDocument/2006/customXml" ds:itemID="{8A435F90-28E9-4DE7-B2CE-F65BE09BF789}">
  <ds:schemaRefs>
    <ds:schemaRef ds:uri="http://schemas.microsoft.com/VisualStudio/2011/storyboarding/control"/>
  </ds:schemaRefs>
</ds:datastoreItem>
</file>

<file path=customXml/itemProps6.xml><?xml version="1.0" encoding="utf-8"?>
<ds:datastoreItem xmlns:ds="http://schemas.openxmlformats.org/officeDocument/2006/customXml" ds:itemID="{EDCB59BC-6EB3-4A17-9E43-5F679E170306}">
  <ds:schemaRefs>
    <ds:schemaRef ds:uri="http://schemas.microsoft.com/VisualStudio/2011/storyboarding/control"/>
  </ds:schemaRefs>
</ds:datastoreItem>
</file>

<file path=customXml/itemProps60.xml><?xml version="1.0" encoding="utf-8"?>
<ds:datastoreItem xmlns:ds="http://schemas.openxmlformats.org/officeDocument/2006/customXml" ds:itemID="{E588D3A6-BFEB-452C-B7CC-C4CA5127EE6F}">
  <ds:schemaRefs>
    <ds:schemaRef ds:uri="http://schemas.microsoft.com/VisualStudio/2011/storyboarding/control"/>
  </ds:schemaRefs>
</ds:datastoreItem>
</file>

<file path=customXml/itemProps61.xml><?xml version="1.0" encoding="utf-8"?>
<ds:datastoreItem xmlns:ds="http://schemas.openxmlformats.org/officeDocument/2006/customXml" ds:itemID="{0210591D-D8F5-42C2-9D18-02EC21B16BF8}">
  <ds:schemaRefs>
    <ds:schemaRef ds:uri="http://schemas.microsoft.com/VisualStudio/2011/storyboarding/control"/>
  </ds:schemaRefs>
</ds:datastoreItem>
</file>

<file path=customXml/itemProps62.xml><?xml version="1.0" encoding="utf-8"?>
<ds:datastoreItem xmlns:ds="http://schemas.openxmlformats.org/officeDocument/2006/customXml" ds:itemID="{D8913712-448A-46D3-8497-F263CBC95E3B}">
  <ds:schemaRefs>
    <ds:schemaRef ds:uri="http://schemas.microsoft.com/VisualStudio/2011/storyboarding/control"/>
  </ds:schemaRefs>
</ds:datastoreItem>
</file>

<file path=customXml/itemProps63.xml><?xml version="1.0" encoding="utf-8"?>
<ds:datastoreItem xmlns:ds="http://schemas.openxmlformats.org/officeDocument/2006/customXml" ds:itemID="{4FB429B0-E08C-447D-A8B5-0BDF2F9839D4}">
  <ds:schemaRefs>
    <ds:schemaRef ds:uri="http://schemas.microsoft.com/VisualStudio/2011/storyboarding/control"/>
  </ds:schemaRefs>
</ds:datastoreItem>
</file>

<file path=customXml/itemProps64.xml><?xml version="1.0" encoding="utf-8"?>
<ds:datastoreItem xmlns:ds="http://schemas.openxmlformats.org/officeDocument/2006/customXml" ds:itemID="{B4899157-7C21-4E4E-A59D-349B5C30F472}">
  <ds:schemaRefs>
    <ds:schemaRef ds:uri="http://schemas.microsoft.com/VisualStudio/2011/storyboarding/control"/>
  </ds:schemaRefs>
</ds:datastoreItem>
</file>

<file path=customXml/itemProps65.xml><?xml version="1.0" encoding="utf-8"?>
<ds:datastoreItem xmlns:ds="http://schemas.openxmlformats.org/officeDocument/2006/customXml" ds:itemID="{DD179BC4-CBE4-4159-BEF6-EEF214FED5A8}">
  <ds:schemaRefs>
    <ds:schemaRef ds:uri="http://schemas.microsoft.com/VisualStudio/2011/storyboarding/control"/>
  </ds:schemaRefs>
</ds:datastoreItem>
</file>

<file path=customXml/itemProps66.xml><?xml version="1.0" encoding="utf-8"?>
<ds:datastoreItem xmlns:ds="http://schemas.openxmlformats.org/officeDocument/2006/customXml" ds:itemID="{BBDDEC89-7734-401E-AC27-98F06C747D38}">
  <ds:schemaRefs>
    <ds:schemaRef ds:uri="http://schemas.microsoft.com/VisualStudio/2011/storyboarding/control"/>
  </ds:schemaRefs>
</ds:datastoreItem>
</file>

<file path=customXml/itemProps67.xml><?xml version="1.0" encoding="utf-8"?>
<ds:datastoreItem xmlns:ds="http://schemas.openxmlformats.org/officeDocument/2006/customXml" ds:itemID="{C27E0867-DBB9-4BC1-A1B9-227E6BEAC445}">
  <ds:schemaRefs>
    <ds:schemaRef ds:uri="http://schemas.microsoft.com/VisualStudio/2011/storyboarding/control"/>
  </ds:schemaRefs>
</ds:datastoreItem>
</file>

<file path=customXml/itemProps68.xml><?xml version="1.0" encoding="utf-8"?>
<ds:datastoreItem xmlns:ds="http://schemas.openxmlformats.org/officeDocument/2006/customXml" ds:itemID="{90855F75-9EFB-4833-AC78-9701668B791B}">
  <ds:schemaRefs>
    <ds:schemaRef ds:uri="http://schemas.microsoft.com/VisualStudio/2011/storyboarding/control"/>
  </ds:schemaRefs>
</ds:datastoreItem>
</file>

<file path=customXml/itemProps69.xml><?xml version="1.0" encoding="utf-8"?>
<ds:datastoreItem xmlns:ds="http://schemas.openxmlformats.org/officeDocument/2006/customXml" ds:itemID="{8C3949BB-B130-480F-AC4B-4A22079495C7}">
  <ds:schemaRefs>
    <ds:schemaRef ds:uri="http://schemas.microsoft.com/VisualStudio/2011/storyboarding/control"/>
  </ds:schemaRefs>
</ds:datastoreItem>
</file>

<file path=customXml/itemProps7.xml><?xml version="1.0" encoding="utf-8"?>
<ds:datastoreItem xmlns:ds="http://schemas.openxmlformats.org/officeDocument/2006/customXml" ds:itemID="{619215DA-374F-4D66-974D-2444C1C6E779}">
  <ds:schemaRefs>
    <ds:schemaRef ds:uri="http://schemas.microsoft.com/VisualStudio/2011/storyboarding/control"/>
  </ds:schemaRefs>
</ds:datastoreItem>
</file>

<file path=customXml/itemProps70.xml><?xml version="1.0" encoding="utf-8"?>
<ds:datastoreItem xmlns:ds="http://schemas.openxmlformats.org/officeDocument/2006/customXml" ds:itemID="{CFAC0E8A-30CB-4AA6-8295-8D3B13EE89B9}">
  <ds:schemaRefs>
    <ds:schemaRef ds:uri="http://schemas.microsoft.com/VisualStudio/2011/storyboarding/control"/>
  </ds:schemaRefs>
</ds:datastoreItem>
</file>

<file path=customXml/itemProps71.xml><?xml version="1.0" encoding="utf-8"?>
<ds:datastoreItem xmlns:ds="http://schemas.openxmlformats.org/officeDocument/2006/customXml" ds:itemID="{DDD74E7F-1DEF-4869-B927-6B13D064B207}">
  <ds:schemaRefs>
    <ds:schemaRef ds:uri="http://schemas.microsoft.com/VisualStudio/2011/storyboarding/control"/>
  </ds:schemaRefs>
</ds:datastoreItem>
</file>

<file path=customXml/itemProps72.xml><?xml version="1.0" encoding="utf-8"?>
<ds:datastoreItem xmlns:ds="http://schemas.openxmlformats.org/officeDocument/2006/customXml" ds:itemID="{4238F7FD-1397-40F9-8DA4-1B2363D5DF69}">
  <ds:schemaRefs>
    <ds:schemaRef ds:uri="http://schemas.microsoft.com/VisualStudio/2011/storyboarding/control"/>
  </ds:schemaRefs>
</ds:datastoreItem>
</file>

<file path=customXml/itemProps73.xml><?xml version="1.0" encoding="utf-8"?>
<ds:datastoreItem xmlns:ds="http://schemas.openxmlformats.org/officeDocument/2006/customXml" ds:itemID="{3A3A3A35-4357-4459-8D0D-6EA86F73FB7E}">
  <ds:schemaRefs>
    <ds:schemaRef ds:uri="http://schemas.microsoft.com/VisualStudio/2011/storyboarding/control"/>
  </ds:schemaRefs>
</ds:datastoreItem>
</file>

<file path=customXml/itemProps74.xml><?xml version="1.0" encoding="utf-8"?>
<ds:datastoreItem xmlns:ds="http://schemas.openxmlformats.org/officeDocument/2006/customXml" ds:itemID="{65C211C7-163B-4447-89EB-A63AB7CEB473}">
  <ds:schemaRefs>
    <ds:schemaRef ds:uri="http://schemas.microsoft.com/VisualStudio/2011/storyboarding/control"/>
  </ds:schemaRefs>
</ds:datastoreItem>
</file>

<file path=customXml/itemProps75.xml><?xml version="1.0" encoding="utf-8"?>
<ds:datastoreItem xmlns:ds="http://schemas.openxmlformats.org/officeDocument/2006/customXml" ds:itemID="{7AD2A8F4-A7E4-470C-A5DE-6D5632323B18}">
  <ds:schemaRefs>
    <ds:schemaRef ds:uri="http://schemas.microsoft.com/VisualStudio/2011/storyboarding/control"/>
  </ds:schemaRefs>
</ds:datastoreItem>
</file>

<file path=customXml/itemProps76.xml><?xml version="1.0" encoding="utf-8"?>
<ds:datastoreItem xmlns:ds="http://schemas.openxmlformats.org/officeDocument/2006/customXml" ds:itemID="{915E8B9A-FD10-4FD4-B833-84BAF5C3D2FE}">
  <ds:schemaRefs>
    <ds:schemaRef ds:uri="http://schemas.microsoft.com/VisualStudio/2011/storyboarding/control"/>
  </ds:schemaRefs>
</ds:datastoreItem>
</file>

<file path=customXml/itemProps77.xml><?xml version="1.0" encoding="utf-8"?>
<ds:datastoreItem xmlns:ds="http://schemas.openxmlformats.org/officeDocument/2006/customXml" ds:itemID="{350B0D7B-B320-442F-99CC-5F1A9167847C}">
  <ds:schemaRefs>
    <ds:schemaRef ds:uri="http://schemas.microsoft.com/VisualStudio/2011/storyboarding/control"/>
  </ds:schemaRefs>
</ds:datastoreItem>
</file>

<file path=customXml/itemProps78.xml><?xml version="1.0" encoding="utf-8"?>
<ds:datastoreItem xmlns:ds="http://schemas.openxmlformats.org/officeDocument/2006/customXml" ds:itemID="{A221C96B-DBAD-41B8-B572-28EF1FE3B8C6}">
  <ds:schemaRefs>
    <ds:schemaRef ds:uri="http://schemas.microsoft.com/VisualStudio/2011/storyboarding/control"/>
  </ds:schemaRefs>
</ds:datastoreItem>
</file>

<file path=customXml/itemProps79.xml><?xml version="1.0" encoding="utf-8"?>
<ds:datastoreItem xmlns:ds="http://schemas.openxmlformats.org/officeDocument/2006/customXml" ds:itemID="{C1509F90-7469-47E6-A287-4374E6D15987}">
  <ds:schemaRefs>
    <ds:schemaRef ds:uri="http://schemas.microsoft.com/VisualStudio/2011/storyboarding/control"/>
  </ds:schemaRefs>
</ds:datastoreItem>
</file>

<file path=customXml/itemProps8.xml><?xml version="1.0" encoding="utf-8"?>
<ds:datastoreItem xmlns:ds="http://schemas.openxmlformats.org/officeDocument/2006/customXml" ds:itemID="{7AC5F309-B188-4269-A1AD-73A3910173BB}">
  <ds:schemaRefs>
    <ds:schemaRef ds:uri="http://schemas.microsoft.com/VisualStudio/2011/storyboarding/control"/>
  </ds:schemaRefs>
</ds:datastoreItem>
</file>

<file path=customXml/itemProps80.xml><?xml version="1.0" encoding="utf-8"?>
<ds:datastoreItem xmlns:ds="http://schemas.openxmlformats.org/officeDocument/2006/customXml" ds:itemID="{B59512D8-1EC5-48D4-85D6-BD60956F8469}">
  <ds:schemaRefs>
    <ds:schemaRef ds:uri="http://schemas.microsoft.com/VisualStudio/2011/storyboarding/control"/>
  </ds:schemaRefs>
</ds:datastoreItem>
</file>

<file path=customXml/itemProps81.xml><?xml version="1.0" encoding="utf-8"?>
<ds:datastoreItem xmlns:ds="http://schemas.openxmlformats.org/officeDocument/2006/customXml" ds:itemID="{1971F664-722E-44F1-97C3-FC60A3A5CEE6}">
  <ds:schemaRefs>
    <ds:schemaRef ds:uri="http://schemas.microsoft.com/VisualStudio/2011/storyboarding/control"/>
  </ds:schemaRefs>
</ds:datastoreItem>
</file>

<file path=customXml/itemProps82.xml><?xml version="1.0" encoding="utf-8"?>
<ds:datastoreItem xmlns:ds="http://schemas.openxmlformats.org/officeDocument/2006/customXml" ds:itemID="{1AFBF7EC-C67E-4324-A276-67120814010D}">
  <ds:schemaRefs>
    <ds:schemaRef ds:uri="http://schemas.microsoft.com/VisualStudio/2011/storyboarding/control"/>
  </ds:schemaRefs>
</ds:datastoreItem>
</file>

<file path=customXml/itemProps83.xml><?xml version="1.0" encoding="utf-8"?>
<ds:datastoreItem xmlns:ds="http://schemas.openxmlformats.org/officeDocument/2006/customXml" ds:itemID="{DF76745C-8F52-4EBF-A70F-F3C820841F66}">
  <ds:schemaRefs>
    <ds:schemaRef ds:uri="http://schemas.microsoft.com/VisualStudio/2011/storyboarding/control"/>
  </ds:schemaRefs>
</ds:datastoreItem>
</file>

<file path=customXml/itemProps84.xml><?xml version="1.0" encoding="utf-8"?>
<ds:datastoreItem xmlns:ds="http://schemas.openxmlformats.org/officeDocument/2006/customXml" ds:itemID="{A9C1A57F-ED24-4526-9C0E-F9D6AEE5091D}">
  <ds:schemaRefs>
    <ds:schemaRef ds:uri="http://schemas.microsoft.com/VisualStudio/2011/storyboarding/control"/>
  </ds:schemaRefs>
</ds:datastoreItem>
</file>

<file path=customXml/itemProps85.xml><?xml version="1.0" encoding="utf-8"?>
<ds:datastoreItem xmlns:ds="http://schemas.openxmlformats.org/officeDocument/2006/customXml" ds:itemID="{E25ADEAC-AB18-4DE2-ADC9-3D56F993ACF6}">
  <ds:schemaRefs>
    <ds:schemaRef ds:uri="http://schemas.microsoft.com/VisualStudio/2011/storyboarding/control"/>
  </ds:schemaRefs>
</ds:datastoreItem>
</file>

<file path=customXml/itemProps86.xml><?xml version="1.0" encoding="utf-8"?>
<ds:datastoreItem xmlns:ds="http://schemas.openxmlformats.org/officeDocument/2006/customXml" ds:itemID="{CCFB02A1-1D8E-4FBA-9FC3-71C93E7F3E23}">
  <ds:schemaRefs>
    <ds:schemaRef ds:uri="http://schemas.microsoft.com/VisualStudio/2011/storyboarding/control"/>
  </ds:schemaRefs>
</ds:datastoreItem>
</file>

<file path=customXml/itemProps87.xml><?xml version="1.0" encoding="utf-8"?>
<ds:datastoreItem xmlns:ds="http://schemas.openxmlformats.org/officeDocument/2006/customXml" ds:itemID="{E27E2777-6B72-4756-B976-677A1B1D8F9D}">
  <ds:schemaRefs>
    <ds:schemaRef ds:uri="http://schemas.microsoft.com/VisualStudio/2011/storyboarding/control"/>
  </ds:schemaRefs>
</ds:datastoreItem>
</file>

<file path=customXml/itemProps88.xml><?xml version="1.0" encoding="utf-8"?>
<ds:datastoreItem xmlns:ds="http://schemas.openxmlformats.org/officeDocument/2006/customXml" ds:itemID="{1DA0FC3B-5E5C-4F63-AF73-088FE009CC1B}">
  <ds:schemaRefs>
    <ds:schemaRef ds:uri="http://schemas.microsoft.com/VisualStudio/2011/storyboarding/control"/>
  </ds:schemaRefs>
</ds:datastoreItem>
</file>

<file path=customXml/itemProps89.xml><?xml version="1.0" encoding="utf-8"?>
<ds:datastoreItem xmlns:ds="http://schemas.openxmlformats.org/officeDocument/2006/customXml" ds:itemID="{C293CEE7-0C0D-4B07-A260-F33FB857E863}">
  <ds:schemaRefs>
    <ds:schemaRef ds:uri="http://schemas.microsoft.com/VisualStudio/2011/storyboarding/control"/>
  </ds:schemaRefs>
</ds:datastoreItem>
</file>

<file path=customXml/itemProps9.xml><?xml version="1.0" encoding="utf-8"?>
<ds:datastoreItem xmlns:ds="http://schemas.openxmlformats.org/officeDocument/2006/customXml" ds:itemID="{0D038160-8E5B-4011-8F4E-A49A1AA34C8A}">
  <ds:schemaRefs>
    <ds:schemaRef ds:uri="http://schemas.microsoft.com/VisualStudio/2011/storyboarding/control"/>
  </ds:schemaRefs>
</ds:datastoreItem>
</file>

<file path=customXml/itemProps90.xml><?xml version="1.0" encoding="utf-8"?>
<ds:datastoreItem xmlns:ds="http://schemas.openxmlformats.org/officeDocument/2006/customXml" ds:itemID="{B08D06DF-C2AA-45EF-865E-1E729275B0C2}">
  <ds:schemaRefs>
    <ds:schemaRef ds:uri="http://schemas.microsoft.com/VisualStudio/2011/storyboarding/control"/>
  </ds:schemaRefs>
</ds:datastoreItem>
</file>

<file path=customXml/itemProps91.xml><?xml version="1.0" encoding="utf-8"?>
<ds:datastoreItem xmlns:ds="http://schemas.openxmlformats.org/officeDocument/2006/customXml" ds:itemID="{C1A05DAB-FA71-415D-B97D-0ED4EAD4F768}">
  <ds:schemaRefs>
    <ds:schemaRef ds:uri="http://schemas.microsoft.com/VisualStudio/2011/storyboarding/control"/>
  </ds:schemaRefs>
</ds:datastoreItem>
</file>

<file path=customXml/itemProps92.xml><?xml version="1.0" encoding="utf-8"?>
<ds:datastoreItem xmlns:ds="http://schemas.openxmlformats.org/officeDocument/2006/customXml" ds:itemID="{6E2D75E1-1DB4-4D06-BA7F-86761867684D}">
  <ds:schemaRefs>
    <ds:schemaRef ds:uri="http://schemas.microsoft.com/VisualStudio/2011/storyboarding/control"/>
  </ds:schemaRefs>
</ds:datastoreItem>
</file>

<file path=customXml/itemProps93.xml><?xml version="1.0" encoding="utf-8"?>
<ds:datastoreItem xmlns:ds="http://schemas.openxmlformats.org/officeDocument/2006/customXml" ds:itemID="{B9F39ED5-CBB4-4C3A-9A76-35906AA4D784}">
  <ds:schemaRefs>
    <ds:schemaRef ds:uri="http://schemas.microsoft.com/VisualStudio/2011/storyboarding/control"/>
  </ds:schemaRefs>
</ds:datastoreItem>
</file>

<file path=customXml/itemProps94.xml><?xml version="1.0" encoding="utf-8"?>
<ds:datastoreItem xmlns:ds="http://schemas.openxmlformats.org/officeDocument/2006/customXml" ds:itemID="{3CAD7F3C-9F1C-4163-BFC5-FC9361CD1FB1}">
  <ds:schemaRefs>
    <ds:schemaRef ds:uri="http://schemas.microsoft.com/VisualStudio/2011/storyboarding/control"/>
  </ds:schemaRefs>
</ds:datastoreItem>
</file>

<file path=customXml/itemProps95.xml><?xml version="1.0" encoding="utf-8"?>
<ds:datastoreItem xmlns:ds="http://schemas.openxmlformats.org/officeDocument/2006/customXml" ds:itemID="{466880E7-12FF-4BF5-A4DF-1C049BFB8BE1}">
  <ds:schemaRefs>
    <ds:schemaRef ds:uri="http://schemas.microsoft.com/VisualStudio/2011/storyboarding/control"/>
  </ds:schemaRefs>
</ds:datastoreItem>
</file>

<file path=customXml/itemProps96.xml><?xml version="1.0" encoding="utf-8"?>
<ds:datastoreItem xmlns:ds="http://schemas.openxmlformats.org/officeDocument/2006/customXml" ds:itemID="{20B01F7E-07BD-43B1-8E97-5D300A917C07}">
  <ds:schemaRefs>
    <ds:schemaRef ds:uri="http://schemas.microsoft.com/VisualStudio/2011/storyboarding/control"/>
  </ds:schemaRefs>
</ds:datastoreItem>
</file>

<file path=customXml/itemProps97.xml><?xml version="1.0" encoding="utf-8"?>
<ds:datastoreItem xmlns:ds="http://schemas.openxmlformats.org/officeDocument/2006/customXml" ds:itemID="{CC190F23-2870-4CB4-9F0F-D7A865736612}">
  <ds:schemaRefs>
    <ds:schemaRef ds:uri="http://schemas.microsoft.com/VisualStudio/2011/storyboarding/control"/>
  </ds:schemaRefs>
</ds:datastoreItem>
</file>

<file path=customXml/itemProps98.xml><?xml version="1.0" encoding="utf-8"?>
<ds:datastoreItem xmlns:ds="http://schemas.openxmlformats.org/officeDocument/2006/customXml" ds:itemID="{28CFE1E4-7A25-447F-A558-91C655E05849}">
  <ds:schemaRefs>
    <ds:schemaRef ds:uri="http://schemas.microsoft.com/VisualStudio/2011/storyboarding/control"/>
  </ds:schemaRefs>
</ds:datastoreItem>
</file>

<file path=customXml/itemProps99.xml><?xml version="1.0" encoding="utf-8"?>
<ds:datastoreItem xmlns:ds="http://schemas.openxmlformats.org/officeDocument/2006/customXml" ds:itemID="{120D9753-6BA4-41AE-9FC5-FD9F3B24C83A}">
  <ds:schemaRefs>
    <ds:schemaRef ds:uri="http://schemas.microsoft.com/VisualStudio/2011/storyboarding/contro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4698</TotalTime>
  <Words>953</Words>
  <Application>Microsoft Office PowerPoint</Application>
  <PresentationFormat>Personalizar</PresentationFormat>
  <Paragraphs>240</Paragraphs>
  <Slides>92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92</vt:i4>
      </vt:variant>
    </vt:vector>
  </HeadingPairs>
  <TitlesOfParts>
    <vt:vector size="101" baseType="lpstr">
      <vt:lpstr>AdvTimes</vt:lpstr>
      <vt:lpstr>AdvTimes-i</vt:lpstr>
      <vt:lpstr>Arial</vt:lpstr>
      <vt:lpstr>Calibri</vt:lpstr>
      <vt:lpstr>Calibri Bold</vt:lpstr>
      <vt:lpstr>Carlito</vt:lpstr>
      <vt:lpstr>Times New Roman</vt:lpstr>
      <vt:lpstr>Wingdings</vt:lpstr>
      <vt:lpstr>Congresso de Patologia</vt:lpstr>
      <vt:lpstr>Novas ferramentas diagnósticas em doenças renais: marcadores moleculares</vt:lpstr>
      <vt:lpstr>NEW DIAGNOSTIC TOOLS FOR KIDNEY DISEASES: FOCUS ON MOLECULAR MARKERS</vt:lpstr>
      <vt:lpstr>Declaração de Conflito de Interesse</vt:lpstr>
      <vt:lpstr>Disclosure of Relevant Financial Relationships</vt:lpstr>
      <vt:lpstr>ROTEIRO</vt:lpstr>
      <vt:lpstr>Apresentação do PowerPoint</vt:lpstr>
      <vt:lpstr>DOGMA BIOLOGIA MOLECULAR</vt:lpstr>
      <vt:lpstr>Estrutura do Genoma Humano</vt:lpstr>
      <vt:lpstr>Apresentação do PowerPoint</vt:lpstr>
      <vt:lpstr>Apresentação do PowerPoint</vt:lpstr>
      <vt:lpstr>Prevalência das Doenças Renais Genéticas</vt:lpstr>
      <vt:lpstr>Investigação Doença Renal Genética</vt:lpstr>
      <vt:lpstr>Testes Genéticos</vt:lpstr>
      <vt:lpstr>PADRÕES DE HERANÇA GENÉTICA</vt:lpstr>
      <vt:lpstr>AUTOSSÔMICO DOMINANTE</vt:lpstr>
      <vt:lpstr>AUTOSSÔMICO RECESSIVO</vt:lpstr>
      <vt:lpstr>AUTOSSÔMICO RECESSIVO</vt:lpstr>
      <vt:lpstr>AUTOSSÔMICO RECESSIVO</vt:lpstr>
      <vt:lpstr>LIGADA AO X</vt:lpstr>
      <vt:lpstr>LIGADA AO X</vt:lpstr>
      <vt:lpstr>LIGADA AO X</vt:lpstr>
      <vt:lpstr>LIGADA AO X</vt:lpstr>
      <vt:lpstr>LIGADA AO X</vt:lpstr>
      <vt:lpstr>LIGADA AO X</vt:lpstr>
      <vt:lpstr>Ligada ao X</vt:lpstr>
      <vt:lpstr>Outros tipos de herança</vt:lpstr>
      <vt:lpstr>Quando pensar em doença genética?</vt:lpstr>
      <vt:lpstr>OMIM</vt:lpstr>
      <vt:lpstr>OMIM</vt:lpstr>
      <vt:lpstr>OMIM</vt:lpstr>
      <vt:lpstr>QUAL TESTE ESCOLHER?</vt:lpstr>
      <vt:lpstr>Amostra</vt:lpstr>
      <vt:lpstr>Apresentação do PowerPoint</vt:lpstr>
      <vt:lpstr>Apresentação do PowerPoint</vt:lpstr>
      <vt:lpstr>Apresentação do PowerPoint</vt:lpstr>
      <vt:lpstr>MASTERCHEF GENÉTICO</vt:lpstr>
      <vt:lpstr>MASTERCHEF GENÉTICO</vt:lpstr>
      <vt:lpstr>TESTE GÊNICO DIRETO</vt:lpstr>
      <vt:lpstr>TESTE GÊNICO DIRETO</vt:lpstr>
      <vt:lpstr>MASTERCHEF GENÉTICO</vt:lpstr>
      <vt:lpstr>MLPA</vt:lpstr>
      <vt:lpstr>MASTERCHEF GENÉTICO</vt:lpstr>
      <vt:lpstr>SEQUENCIAMENTO DE NOVA GERAÇÃO</vt:lpstr>
      <vt:lpstr>SEQUENCIAMENTO DE NOVA GERAÇÃO</vt:lpstr>
      <vt:lpstr>Targeted-Gene Panel</vt:lpstr>
      <vt:lpstr>Targeted-Gene Panel</vt:lpstr>
      <vt:lpstr>Exoma Completo</vt:lpstr>
      <vt:lpstr>Genoma Completo</vt:lpstr>
      <vt:lpstr>Genoma Completo</vt:lpstr>
      <vt:lpstr>Genoma Completo</vt:lpstr>
      <vt:lpstr>Genoma Completo</vt:lpstr>
      <vt:lpstr>Genoma Completo</vt:lpstr>
      <vt:lpstr>Genoma Completo</vt:lpstr>
      <vt:lpstr>Genoma Completo</vt:lpstr>
      <vt:lpstr>Genoma Completo</vt:lpstr>
      <vt:lpstr>APOL1 e Brasil</vt:lpstr>
      <vt:lpstr>Genoma Completo</vt:lpstr>
      <vt:lpstr>Teste Genético: vale a pena?</vt:lpstr>
      <vt:lpstr>KDIGO – Genética em DRC</vt:lpstr>
      <vt:lpstr>Soc. Am. Patologia Molecular</vt:lpstr>
      <vt:lpstr>Apresentação do PowerPoint</vt:lpstr>
      <vt:lpstr>ANÁLISE PROTEÔMICA</vt:lpstr>
      <vt:lpstr>Preparação do Tecido</vt:lpstr>
      <vt:lpstr>Microdissecção a laser</vt:lpstr>
      <vt:lpstr>Pipeline proteômica</vt:lpstr>
      <vt:lpstr>Apresentação do PowerPoint</vt:lpstr>
      <vt:lpstr>Slide Title</vt:lpstr>
      <vt:lpstr>Slide Title</vt:lpstr>
      <vt:lpstr>Matrissoma Glomerular</vt:lpstr>
      <vt:lpstr>Matrissoma Glomerular</vt:lpstr>
      <vt:lpstr>Análises de proteínas</vt:lpstr>
      <vt:lpstr>Diferença de identificação</vt:lpstr>
      <vt:lpstr>Diferenças de abundância de deposição</vt:lpstr>
      <vt:lpstr>Diferenças de abundância de deposição</vt:lpstr>
      <vt:lpstr>Interactoma</vt:lpstr>
      <vt:lpstr>Aplicação Patologia Renal</vt:lpstr>
      <vt:lpstr>Aplicação Patologia Renal</vt:lpstr>
      <vt:lpstr>Aplicação Patologia Renal</vt:lpstr>
      <vt:lpstr>Aplicação Patologia Renal</vt:lpstr>
      <vt:lpstr>Transcriptoma</vt:lpstr>
      <vt:lpstr>Transcriptoma</vt:lpstr>
      <vt:lpstr>ATTR</vt:lpstr>
      <vt:lpstr>Síndrome de Alport</vt:lpstr>
      <vt:lpstr>Antisense Oligonucleotides</vt:lpstr>
      <vt:lpstr>Apresentação do PowerPoint</vt:lpstr>
      <vt:lpstr>What’s next?</vt:lpstr>
      <vt:lpstr>What’s next?</vt:lpstr>
      <vt:lpstr>What’s next?</vt:lpstr>
      <vt:lpstr>What’s next?</vt:lpstr>
      <vt:lpstr>Em Resumo</vt:lpstr>
      <vt:lpstr>Apresentação do PowerPoint</vt:lpstr>
      <vt:lpstr>obrigado(A)!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Alexsander Verrone</dc:creator>
  <cp:lastModifiedBy>Precil Menezes</cp:lastModifiedBy>
  <cp:revision>107</cp:revision>
  <dcterms:created xsi:type="dcterms:W3CDTF">2024-02-22T18:43:09Z</dcterms:created>
  <dcterms:modified xsi:type="dcterms:W3CDTF">2024-06-01T12:57:27Z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fs.IsStoryboard">
    <vt:bool>true</vt:bool>
  </property>
  <property fmtid="{D5CDD505-2E9C-101B-9397-08002B2CF9AE}" pid="3" name="Tfs.LastKnownPath">
    <vt:lpwstr>https://d.docs.live.net/63ee6ee913b13d11/Alex/Congresso/2024/ppt.pptx</vt:lpwstr>
  </property>
</Properties>
</file>